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531"/>
  </p:normalViewPr>
  <p:slideViewPr>
    <p:cSldViewPr snapToGrid="0" snapToObjects="1">
      <p:cViewPr varScale="1">
        <p:scale>
          <a:sx n="96" d="100"/>
          <a:sy n="96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6F47-A4BD-43EB-8049-FF3BE2D8D0E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4645A4-D2AE-4984-B545-E730463363C3}">
      <dgm:prSet/>
      <dgm:spPr/>
      <dgm:t>
        <a:bodyPr/>
        <a:lstStyle/>
        <a:p>
          <a:r>
            <a:rPr lang="pl-PL"/>
            <a:t>Kiedy odbywa się uczta?</a:t>
          </a:r>
          <a:endParaRPr lang="en-US"/>
        </a:p>
      </dgm:t>
    </dgm:pt>
    <dgm:pt modelId="{689673B8-D07D-4C1B-82AB-AADD396446BF}" type="parTrans" cxnId="{402635CC-85F9-401C-B4C1-F0D56D2317A2}">
      <dgm:prSet/>
      <dgm:spPr/>
      <dgm:t>
        <a:bodyPr/>
        <a:lstStyle/>
        <a:p>
          <a:endParaRPr lang="en-US"/>
        </a:p>
      </dgm:t>
    </dgm:pt>
    <dgm:pt modelId="{502E8DC2-D025-4C11-A23C-3C0B3E6D1B8D}" type="sibTrans" cxnId="{402635CC-85F9-401C-B4C1-F0D56D2317A2}">
      <dgm:prSet/>
      <dgm:spPr/>
      <dgm:t>
        <a:bodyPr/>
        <a:lstStyle/>
        <a:p>
          <a:endParaRPr lang="en-US"/>
        </a:p>
      </dgm:t>
    </dgm:pt>
    <dgm:pt modelId="{903242DB-FC3E-4457-9573-4BFE9683C812}">
      <dgm:prSet/>
      <dgm:spPr/>
      <dgm:t>
        <a:bodyPr/>
        <a:lstStyle/>
        <a:p>
          <a:r>
            <a:rPr lang="pl-PL"/>
            <a:t>Jak była przygotowana?</a:t>
          </a:r>
          <a:endParaRPr lang="en-US"/>
        </a:p>
      </dgm:t>
    </dgm:pt>
    <dgm:pt modelId="{8009624D-EE8D-4FC7-A83B-E7591A5E392D}" type="parTrans" cxnId="{867FC6A9-B334-4263-9354-584ECE512A5B}">
      <dgm:prSet/>
      <dgm:spPr/>
      <dgm:t>
        <a:bodyPr/>
        <a:lstStyle/>
        <a:p>
          <a:endParaRPr lang="en-US"/>
        </a:p>
      </dgm:t>
    </dgm:pt>
    <dgm:pt modelId="{5C049028-BCFF-4CF3-894A-3B19D5DFD59E}" type="sibTrans" cxnId="{867FC6A9-B334-4263-9354-584ECE512A5B}">
      <dgm:prSet/>
      <dgm:spPr/>
      <dgm:t>
        <a:bodyPr/>
        <a:lstStyle/>
        <a:p>
          <a:endParaRPr lang="en-US"/>
        </a:p>
      </dgm:t>
    </dgm:pt>
    <dgm:pt modelId="{D52ECB34-E0A6-4CC8-B572-970470C55D61}">
      <dgm:prSet/>
      <dgm:spPr/>
      <dgm:t>
        <a:bodyPr/>
        <a:lstStyle/>
        <a:p>
          <a:r>
            <a:rPr lang="pl-PL"/>
            <a:t>Jak zachowuje się i wygląda Radziwiłł? </a:t>
          </a:r>
          <a:endParaRPr lang="en-US"/>
        </a:p>
      </dgm:t>
    </dgm:pt>
    <dgm:pt modelId="{A2156DB4-47D6-4734-828C-79E6A623D4AD}" type="parTrans" cxnId="{EB688EB9-01E4-42EB-BA55-56C6FC05CF78}">
      <dgm:prSet/>
      <dgm:spPr/>
      <dgm:t>
        <a:bodyPr/>
        <a:lstStyle/>
        <a:p>
          <a:endParaRPr lang="en-US"/>
        </a:p>
      </dgm:t>
    </dgm:pt>
    <dgm:pt modelId="{0FC46CA7-5BE8-4F26-8C17-425CF5AA73DD}" type="sibTrans" cxnId="{EB688EB9-01E4-42EB-BA55-56C6FC05CF78}">
      <dgm:prSet/>
      <dgm:spPr/>
      <dgm:t>
        <a:bodyPr/>
        <a:lstStyle/>
        <a:p>
          <a:endParaRPr lang="en-US"/>
        </a:p>
      </dgm:t>
    </dgm:pt>
    <dgm:pt modelId="{79F2FE61-3477-43AB-92FC-51413149D41C}">
      <dgm:prSet/>
      <dgm:spPr/>
      <dgm:t>
        <a:bodyPr/>
        <a:lstStyle/>
        <a:p>
          <a:r>
            <a:rPr lang="pl-PL" dirty="0"/>
            <a:t>Jakie jest symboliczne znaczenie uczty?</a:t>
          </a:r>
          <a:endParaRPr lang="en-US" dirty="0"/>
        </a:p>
      </dgm:t>
    </dgm:pt>
    <dgm:pt modelId="{16BDEAEA-8EEF-449D-A8B8-F4F9404C1E32}" type="parTrans" cxnId="{BED291A9-C8A7-47C8-8C88-B77DBD2B1922}">
      <dgm:prSet/>
      <dgm:spPr/>
      <dgm:t>
        <a:bodyPr/>
        <a:lstStyle/>
        <a:p>
          <a:endParaRPr lang="en-US"/>
        </a:p>
      </dgm:t>
    </dgm:pt>
    <dgm:pt modelId="{8E2A5852-ED0A-4FC1-B66A-4A0F45B2680A}" type="sibTrans" cxnId="{BED291A9-C8A7-47C8-8C88-B77DBD2B1922}">
      <dgm:prSet/>
      <dgm:spPr/>
      <dgm:t>
        <a:bodyPr/>
        <a:lstStyle/>
        <a:p>
          <a:endParaRPr lang="en-US"/>
        </a:p>
      </dgm:t>
    </dgm:pt>
    <dgm:pt modelId="{FD57BB85-9D94-0E44-B2A4-6B41B4052D99}" type="pres">
      <dgm:prSet presAssocID="{5CA86F47-A4BD-43EB-8049-FF3BE2D8D0ED}" presName="vert0" presStyleCnt="0">
        <dgm:presLayoutVars>
          <dgm:dir/>
          <dgm:animOne val="branch"/>
          <dgm:animLvl val="lvl"/>
        </dgm:presLayoutVars>
      </dgm:prSet>
      <dgm:spPr/>
    </dgm:pt>
    <dgm:pt modelId="{AA952C01-F453-8C40-934C-F059F2C7170B}" type="pres">
      <dgm:prSet presAssocID="{644645A4-D2AE-4984-B545-E730463363C3}" presName="thickLine" presStyleLbl="alignNode1" presStyleIdx="0" presStyleCnt="4"/>
      <dgm:spPr/>
    </dgm:pt>
    <dgm:pt modelId="{FCDDF38F-16F3-DC4B-98B4-6F64A88190E6}" type="pres">
      <dgm:prSet presAssocID="{644645A4-D2AE-4984-B545-E730463363C3}" presName="horz1" presStyleCnt="0"/>
      <dgm:spPr/>
    </dgm:pt>
    <dgm:pt modelId="{75192C6B-54F3-764F-A0FC-91889F3D93F0}" type="pres">
      <dgm:prSet presAssocID="{644645A4-D2AE-4984-B545-E730463363C3}" presName="tx1" presStyleLbl="revTx" presStyleIdx="0" presStyleCnt="4"/>
      <dgm:spPr/>
    </dgm:pt>
    <dgm:pt modelId="{7AEA4AF1-C546-D248-A5A6-B3B4CFFE60E6}" type="pres">
      <dgm:prSet presAssocID="{644645A4-D2AE-4984-B545-E730463363C3}" presName="vert1" presStyleCnt="0"/>
      <dgm:spPr/>
    </dgm:pt>
    <dgm:pt modelId="{91D14683-6C5F-1F48-85E6-A5BD673F07F3}" type="pres">
      <dgm:prSet presAssocID="{903242DB-FC3E-4457-9573-4BFE9683C812}" presName="thickLine" presStyleLbl="alignNode1" presStyleIdx="1" presStyleCnt="4"/>
      <dgm:spPr/>
    </dgm:pt>
    <dgm:pt modelId="{D412DAC6-8CBD-5342-BFD8-2A8757E4FFCD}" type="pres">
      <dgm:prSet presAssocID="{903242DB-FC3E-4457-9573-4BFE9683C812}" presName="horz1" presStyleCnt="0"/>
      <dgm:spPr/>
    </dgm:pt>
    <dgm:pt modelId="{634CEC44-8382-1F42-A125-F2F5E42D16EE}" type="pres">
      <dgm:prSet presAssocID="{903242DB-FC3E-4457-9573-4BFE9683C812}" presName="tx1" presStyleLbl="revTx" presStyleIdx="1" presStyleCnt="4"/>
      <dgm:spPr/>
    </dgm:pt>
    <dgm:pt modelId="{83E14CC1-2B1A-2A4B-95E8-D87115137A1A}" type="pres">
      <dgm:prSet presAssocID="{903242DB-FC3E-4457-9573-4BFE9683C812}" presName="vert1" presStyleCnt="0"/>
      <dgm:spPr/>
    </dgm:pt>
    <dgm:pt modelId="{4B14E708-7F5A-8448-B160-877E9A91B73C}" type="pres">
      <dgm:prSet presAssocID="{D52ECB34-E0A6-4CC8-B572-970470C55D61}" presName="thickLine" presStyleLbl="alignNode1" presStyleIdx="2" presStyleCnt="4"/>
      <dgm:spPr/>
    </dgm:pt>
    <dgm:pt modelId="{8139332C-1A94-494C-B482-F7304EC9A524}" type="pres">
      <dgm:prSet presAssocID="{D52ECB34-E0A6-4CC8-B572-970470C55D61}" presName="horz1" presStyleCnt="0"/>
      <dgm:spPr/>
    </dgm:pt>
    <dgm:pt modelId="{00A0D36A-6A43-D040-8228-64C3D023BC7B}" type="pres">
      <dgm:prSet presAssocID="{D52ECB34-E0A6-4CC8-B572-970470C55D61}" presName="tx1" presStyleLbl="revTx" presStyleIdx="2" presStyleCnt="4"/>
      <dgm:spPr/>
    </dgm:pt>
    <dgm:pt modelId="{E5E6C2ED-0465-044F-9153-6887EF5F87FD}" type="pres">
      <dgm:prSet presAssocID="{D52ECB34-E0A6-4CC8-B572-970470C55D61}" presName="vert1" presStyleCnt="0"/>
      <dgm:spPr/>
    </dgm:pt>
    <dgm:pt modelId="{E83798F7-1755-7640-9748-A42DD8A08C38}" type="pres">
      <dgm:prSet presAssocID="{79F2FE61-3477-43AB-92FC-51413149D41C}" presName="thickLine" presStyleLbl="alignNode1" presStyleIdx="3" presStyleCnt="4"/>
      <dgm:spPr/>
    </dgm:pt>
    <dgm:pt modelId="{AD581B55-12A7-1C42-BD74-6799CD26803B}" type="pres">
      <dgm:prSet presAssocID="{79F2FE61-3477-43AB-92FC-51413149D41C}" presName="horz1" presStyleCnt="0"/>
      <dgm:spPr/>
    </dgm:pt>
    <dgm:pt modelId="{93253B20-73A7-7F43-A838-ACF49670FC99}" type="pres">
      <dgm:prSet presAssocID="{79F2FE61-3477-43AB-92FC-51413149D41C}" presName="tx1" presStyleLbl="revTx" presStyleIdx="3" presStyleCnt="4"/>
      <dgm:spPr/>
    </dgm:pt>
    <dgm:pt modelId="{EF375F04-9EC2-E448-AE1C-88B207B6051C}" type="pres">
      <dgm:prSet presAssocID="{79F2FE61-3477-43AB-92FC-51413149D41C}" presName="vert1" presStyleCnt="0"/>
      <dgm:spPr/>
    </dgm:pt>
  </dgm:ptLst>
  <dgm:cxnLst>
    <dgm:cxn modelId="{5941DF02-B5BC-6D4D-AC04-088F6C722AA9}" type="presOf" srcId="{903242DB-FC3E-4457-9573-4BFE9683C812}" destId="{634CEC44-8382-1F42-A125-F2F5E42D16EE}" srcOrd="0" destOrd="0" presId="urn:microsoft.com/office/officeart/2008/layout/LinedList"/>
    <dgm:cxn modelId="{6E601814-4ED2-1048-95A2-10030C8FAA97}" type="presOf" srcId="{644645A4-D2AE-4984-B545-E730463363C3}" destId="{75192C6B-54F3-764F-A0FC-91889F3D93F0}" srcOrd="0" destOrd="0" presId="urn:microsoft.com/office/officeart/2008/layout/LinedList"/>
    <dgm:cxn modelId="{1484002D-A3D0-BA4D-8535-C3E1CDB47E85}" type="presOf" srcId="{D52ECB34-E0A6-4CC8-B572-970470C55D61}" destId="{00A0D36A-6A43-D040-8228-64C3D023BC7B}" srcOrd="0" destOrd="0" presId="urn:microsoft.com/office/officeart/2008/layout/LinedList"/>
    <dgm:cxn modelId="{EDA59CA0-D155-5947-826D-0BF2833492ED}" type="presOf" srcId="{5CA86F47-A4BD-43EB-8049-FF3BE2D8D0ED}" destId="{FD57BB85-9D94-0E44-B2A4-6B41B4052D99}" srcOrd="0" destOrd="0" presId="urn:microsoft.com/office/officeart/2008/layout/LinedList"/>
    <dgm:cxn modelId="{BED291A9-C8A7-47C8-8C88-B77DBD2B1922}" srcId="{5CA86F47-A4BD-43EB-8049-FF3BE2D8D0ED}" destId="{79F2FE61-3477-43AB-92FC-51413149D41C}" srcOrd="3" destOrd="0" parTransId="{16BDEAEA-8EEF-449D-A8B8-F4F9404C1E32}" sibTransId="{8E2A5852-ED0A-4FC1-B66A-4A0F45B2680A}"/>
    <dgm:cxn modelId="{867FC6A9-B334-4263-9354-584ECE512A5B}" srcId="{5CA86F47-A4BD-43EB-8049-FF3BE2D8D0ED}" destId="{903242DB-FC3E-4457-9573-4BFE9683C812}" srcOrd="1" destOrd="0" parTransId="{8009624D-EE8D-4FC7-A83B-E7591A5E392D}" sibTransId="{5C049028-BCFF-4CF3-894A-3B19D5DFD59E}"/>
    <dgm:cxn modelId="{EB688EB9-01E4-42EB-BA55-56C6FC05CF78}" srcId="{5CA86F47-A4BD-43EB-8049-FF3BE2D8D0ED}" destId="{D52ECB34-E0A6-4CC8-B572-970470C55D61}" srcOrd="2" destOrd="0" parTransId="{A2156DB4-47D6-4734-828C-79E6A623D4AD}" sibTransId="{0FC46CA7-5BE8-4F26-8C17-425CF5AA73DD}"/>
    <dgm:cxn modelId="{402635CC-85F9-401C-B4C1-F0D56D2317A2}" srcId="{5CA86F47-A4BD-43EB-8049-FF3BE2D8D0ED}" destId="{644645A4-D2AE-4984-B545-E730463363C3}" srcOrd="0" destOrd="0" parTransId="{689673B8-D07D-4C1B-82AB-AADD396446BF}" sibTransId="{502E8DC2-D025-4C11-A23C-3C0B3E6D1B8D}"/>
    <dgm:cxn modelId="{FD0F43D5-8951-B043-830D-867181879288}" type="presOf" srcId="{79F2FE61-3477-43AB-92FC-51413149D41C}" destId="{93253B20-73A7-7F43-A838-ACF49670FC99}" srcOrd="0" destOrd="0" presId="urn:microsoft.com/office/officeart/2008/layout/LinedList"/>
    <dgm:cxn modelId="{4577250A-F321-C04A-999F-D54CEF582C81}" type="presParOf" srcId="{FD57BB85-9D94-0E44-B2A4-6B41B4052D99}" destId="{AA952C01-F453-8C40-934C-F059F2C7170B}" srcOrd="0" destOrd="0" presId="urn:microsoft.com/office/officeart/2008/layout/LinedList"/>
    <dgm:cxn modelId="{6A32D456-9119-2F47-841A-FFFFA69ADE46}" type="presParOf" srcId="{FD57BB85-9D94-0E44-B2A4-6B41B4052D99}" destId="{FCDDF38F-16F3-DC4B-98B4-6F64A88190E6}" srcOrd="1" destOrd="0" presId="urn:microsoft.com/office/officeart/2008/layout/LinedList"/>
    <dgm:cxn modelId="{6E921C93-839C-314D-AFFA-5071322A715A}" type="presParOf" srcId="{FCDDF38F-16F3-DC4B-98B4-6F64A88190E6}" destId="{75192C6B-54F3-764F-A0FC-91889F3D93F0}" srcOrd="0" destOrd="0" presId="urn:microsoft.com/office/officeart/2008/layout/LinedList"/>
    <dgm:cxn modelId="{A4ADF3C8-20C5-E041-AF4E-A51496477847}" type="presParOf" srcId="{FCDDF38F-16F3-DC4B-98B4-6F64A88190E6}" destId="{7AEA4AF1-C546-D248-A5A6-B3B4CFFE60E6}" srcOrd="1" destOrd="0" presId="urn:microsoft.com/office/officeart/2008/layout/LinedList"/>
    <dgm:cxn modelId="{B5860102-3AEC-E64D-917E-7EBA700B6599}" type="presParOf" srcId="{FD57BB85-9D94-0E44-B2A4-6B41B4052D99}" destId="{91D14683-6C5F-1F48-85E6-A5BD673F07F3}" srcOrd="2" destOrd="0" presId="urn:microsoft.com/office/officeart/2008/layout/LinedList"/>
    <dgm:cxn modelId="{F2E6E195-2F2D-5C48-A97E-E4F3B045D151}" type="presParOf" srcId="{FD57BB85-9D94-0E44-B2A4-6B41B4052D99}" destId="{D412DAC6-8CBD-5342-BFD8-2A8757E4FFCD}" srcOrd="3" destOrd="0" presId="urn:microsoft.com/office/officeart/2008/layout/LinedList"/>
    <dgm:cxn modelId="{D6248A83-7080-3B4F-B2B2-81FE3B27310D}" type="presParOf" srcId="{D412DAC6-8CBD-5342-BFD8-2A8757E4FFCD}" destId="{634CEC44-8382-1F42-A125-F2F5E42D16EE}" srcOrd="0" destOrd="0" presId="urn:microsoft.com/office/officeart/2008/layout/LinedList"/>
    <dgm:cxn modelId="{6A9A4F8A-4405-834E-B73C-5E1CAFEB01E5}" type="presParOf" srcId="{D412DAC6-8CBD-5342-BFD8-2A8757E4FFCD}" destId="{83E14CC1-2B1A-2A4B-95E8-D87115137A1A}" srcOrd="1" destOrd="0" presId="urn:microsoft.com/office/officeart/2008/layout/LinedList"/>
    <dgm:cxn modelId="{6D27861A-3528-C748-9FE5-6919D2AACB96}" type="presParOf" srcId="{FD57BB85-9D94-0E44-B2A4-6B41B4052D99}" destId="{4B14E708-7F5A-8448-B160-877E9A91B73C}" srcOrd="4" destOrd="0" presId="urn:microsoft.com/office/officeart/2008/layout/LinedList"/>
    <dgm:cxn modelId="{D523A656-0C55-0743-BDAE-28456C26FE1F}" type="presParOf" srcId="{FD57BB85-9D94-0E44-B2A4-6B41B4052D99}" destId="{8139332C-1A94-494C-B482-F7304EC9A524}" srcOrd="5" destOrd="0" presId="urn:microsoft.com/office/officeart/2008/layout/LinedList"/>
    <dgm:cxn modelId="{535EF1F5-B6EA-9842-ADE3-D04421E42AE5}" type="presParOf" srcId="{8139332C-1A94-494C-B482-F7304EC9A524}" destId="{00A0D36A-6A43-D040-8228-64C3D023BC7B}" srcOrd="0" destOrd="0" presId="urn:microsoft.com/office/officeart/2008/layout/LinedList"/>
    <dgm:cxn modelId="{55D52CD1-AFB0-554B-8C9A-46D581086ABA}" type="presParOf" srcId="{8139332C-1A94-494C-B482-F7304EC9A524}" destId="{E5E6C2ED-0465-044F-9153-6887EF5F87FD}" srcOrd="1" destOrd="0" presId="urn:microsoft.com/office/officeart/2008/layout/LinedList"/>
    <dgm:cxn modelId="{249EB194-5291-2544-B1D2-A8D6CA742826}" type="presParOf" srcId="{FD57BB85-9D94-0E44-B2A4-6B41B4052D99}" destId="{E83798F7-1755-7640-9748-A42DD8A08C38}" srcOrd="6" destOrd="0" presId="urn:microsoft.com/office/officeart/2008/layout/LinedList"/>
    <dgm:cxn modelId="{5D7DE75F-072B-C348-A279-BD58D3049F31}" type="presParOf" srcId="{FD57BB85-9D94-0E44-B2A4-6B41B4052D99}" destId="{AD581B55-12A7-1C42-BD74-6799CD26803B}" srcOrd="7" destOrd="0" presId="urn:microsoft.com/office/officeart/2008/layout/LinedList"/>
    <dgm:cxn modelId="{6AC1186B-68DE-BE46-82BB-380CEC44715D}" type="presParOf" srcId="{AD581B55-12A7-1C42-BD74-6799CD26803B}" destId="{93253B20-73A7-7F43-A838-ACF49670FC99}" srcOrd="0" destOrd="0" presId="urn:microsoft.com/office/officeart/2008/layout/LinedList"/>
    <dgm:cxn modelId="{A3CD159F-EA67-5541-B302-5510FA26F31F}" type="presParOf" srcId="{AD581B55-12A7-1C42-BD74-6799CD26803B}" destId="{EF375F04-9EC2-E448-AE1C-88B207B605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B81DF-4C07-4151-85B0-F69F1CAEC57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2B87FB6-65A4-4E67-90B7-53E996DCD85E}">
      <dgm:prSet/>
      <dgm:spPr/>
      <dgm:t>
        <a:bodyPr/>
        <a:lstStyle/>
        <a:p>
          <a:r>
            <a:rPr lang="pl-PL"/>
            <a:t>Literatura miała opisywać teraźniejszość, historia nie była uważana za wiarygodną.</a:t>
          </a:r>
          <a:endParaRPr lang="en-US"/>
        </a:p>
      </dgm:t>
    </dgm:pt>
    <dgm:pt modelId="{C496946C-43E0-4F96-8479-D96263A73972}" type="parTrans" cxnId="{B2337592-62D0-455B-A6F9-D902CDFBFBBB}">
      <dgm:prSet/>
      <dgm:spPr/>
      <dgm:t>
        <a:bodyPr/>
        <a:lstStyle/>
        <a:p>
          <a:endParaRPr lang="en-US"/>
        </a:p>
      </dgm:t>
    </dgm:pt>
    <dgm:pt modelId="{4E94F212-92A9-4597-9672-F2BBB7D80585}" type="sibTrans" cxnId="{B2337592-62D0-455B-A6F9-D902CDFBFBBB}">
      <dgm:prSet/>
      <dgm:spPr/>
      <dgm:t>
        <a:bodyPr/>
        <a:lstStyle/>
        <a:p>
          <a:endParaRPr lang="en-US"/>
        </a:p>
      </dgm:t>
    </dgm:pt>
    <dgm:pt modelId="{975C335A-272F-494A-AAAA-C3D360EBB001}">
      <dgm:prSet/>
      <dgm:spPr/>
      <dgm:t>
        <a:bodyPr/>
        <a:lstStyle/>
        <a:p>
          <a:r>
            <a:rPr lang="pl-PL"/>
            <a:t>Jeśli jednak chciano pisać powieść historyczną – należało być solidnie merytorycznie przygotowanym (scjentyzm!).</a:t>
          </a:r>
          <a:endParaRPr lang="en-US"/>
        </a:p>
      </dgm:t>
    </dgm:pt>
    <dgm:pt modelId="{1600157F-2E28-4438-B247-76BBF2E1CB85}" type="parTrans" cxnId="{3532D83E-A2D1-499B-AF31-649B948EEC4D}">
      <dgm:prSet/>
      <dgm:spPr/>
      <dgm:t>
        <a:bodyPr/>
        <a:lstStyle/>
        <a:p>
          <a:endParaRPr lang="en-US"/>
        </a:p>
      </dgm:t>
    </dgm:pt>
    <dgm:pt modelId="{2F688F25-7FC8-4474-B965-1692BEFEFAE2}" type="sibTrans" cxnId="{3532D83E-A2D1-499B-AF31-649B948EEC4D}">
      <dgm:prSet/>
      <dgm:spPr/>
      <dgm:t>
        <a:bodyPr/>
        <a:lstStyle/>
        <a:p>
          <a:endParaRPr lang="en-US"/>
        </a:p>
      </dgm:t>
    </dgm:pt>
    <dgm:pt modelId="{F0F2FBF2-7CC9-5E40-858F-BCA243FD29DA}" type="pres">
      <dgm:prSet presAssocID="{049B81DF-4C07-4151-85B0-F69F1CAEC57F}" presName="vert0" presStyleCnt="0">
        <dgm:presLayoutVars>
          <dgm:dir/>
          <dgm:animOne val="branch"/>
          <dgm:animLvl val="lvl"/>
        </dgm:presLayoutVars>
      </dgm:prSet>
      <dgm:spPr/>
    </dgm:pt>
    <dgm:pt modelId="{F173D557-83CE-E84A-ADE4-4DFFE60E99AA}" type="pres">
      <dgm:prSet presAssocID="{72B87FB6-65A4-4E67-90B7-53E996DCD85E}" presName="thickLine" presStyleLbl="alignNode1" presStyleIdx="0" presStyleCnt="2"/>
      <dgm:spPr/>
    </dgm:pt>
    <dgm:pt modelId="{7A793A79-9A2E-9548-9E0D-35A6FE8D1180}" type="pres">
      <dgm:prSet presAssocID="{72B87FB6-65A4-4E67-90B7-53E996DCD85E}" presName="horz1" presStyleCnt="0"/>
      <dgm:spPr/>
    </dgm:pt>
    <dgm:pt modelId="{6F654F98-188F-F043-AA7D-A01A97BF2AF8}" type="pres">
      <dgm:prSet presAssocID="{72B87FB6-65A4-4E67-90B7-53E996DCD85E}" presName="tx1" presStyleLbl="revTx" presStyleIdx="0" presStyleCnt="2"/>
      <dgm:spPr/>
    </dgm:pt>
    <dgm:pt modelId="{F19EF76B-AD8D-E54D-B75F-9268B3BC8102}" type="pres">
      <dgm:prSet presAssocID="{72B87FB6-65A4-4E67-90B7-53E996DCD85E}" presName="vert1" presStyleCnt="0"/>
      <dgm:spPr/>
    </dgm:pt>
    <dgm:pt modelId="{D5D0EBA5-57F6-5D42-A878-000D55EB53F8}" type="pres">
      <dgm:prSet presAssocID="{975C335A-272F-494A-AAAA-C3D360EBB001}" presName="thickLine" presStyleLbl="alignNode1" presStyleIdx="1" presStyleCnt="2"/>
      <dgm:spPr/>
    </dgm:pt>
    <dgm:pt modelId="{F621C092-E596-EA4A-BC4C-B5148C8A1302}" type="pres">
      <dgm:prSet presAssocID="{975C335A-272F-494A-AAAA-C3D360EBB001}" presName="horz1" presStyleCnt="0"/>
      <dgm:spPr/>
    </dgm:pt>
    <dgm:pt modelId="{F6022D53-0B1F-994E-991C-A2F2264ADACB}" type="pres">
      <dgm:prSet presAssocID="{975C335A-272F-494A-AAAA-C3D360EBB001}" presName="tx1" presStyleLbl="revTx" presStyleIdx="1" presStyleCnt="2"/>
      <dgm:spPr/>
    </dgm:pt>
    <dgm:pt modelId="{7DEBC25D-4F4C-D04A-84E2-CA6B399E5439}" type="pres">
      <dgm:prSet presAssocID="{975C335A-272F-494A-AAAA-C3D360EBB001}" presName="vert1" presStyleCnt="0"/>
      <dgm:spPr/>
    </dgm:pt>
  </dgm:ptLst>
  <dgm:cxnLst>
    <dgm:cxn modelId="{3532D83E-A2D1-499B-AF31-649B948EEC4D}" srcId="{049B81DF-4C07-4151-85B0-F69F1CAEC57F}" destId="{975C335A-272F-494A-AAAA-C3D360EBB001}" srcOrd="1" destOrd="0" parTransId="{1600157F-2E28-4438-B247-76BBF2E1CB85}" sibTransId="{2F688F25-7FC8-4474-B965-1692BEFEFAE2}"/>
    <dgm:cxn modelId="{66A6EE8B-208D-8A41-BFDC-3E1D32FD5416}" type="presOf" srcId="{049B81DF-4C07-4151-85B0-F69F1CAEC57F}" destId="{F0F2FBF2-7CC9-5E40-858F-BCA243FD29DA}" srcOrd="0" destOrd="0" presId="urn:microsoft.com/office/officeart/2008/layout/LinedList"/>
    <dgm:cxn modelId="{B2337592-62D0-455B-A6F9-D902CDFBFBBB}" srcId="{049B81DF-4C07-4151-85B0-F69F1CAEC57F}" destId="{72B87FB6-65A4-4E67-90B7-53E996DCD85E}" srcOrd="0" destOrd="0" parTransId="{C496946C-43E0-4F96-8479-D96263A73972}" sibTransId="{4E94F212-92A9-4597-9672-F2BBB7D80585}"/>
    <dgm:cxn modelId="{DFE828CE-EE13-6F47-AE05-F79636954FF1}" type="presOf" srcId="{72B87FB6-65A4-4E67-90B7-53E996DCD85E}" destId="{6F654F98-188F-F043-AA7D-A01A97BF2AF8}" srcOrd="0" destOrd="0" presId="urn:microsoft.com/office/officeart/2008/layout/LinedList"/>
    <dgm:cxn modelId="{702238F8-6C50-D741-B2D5-07DD8DC878C4}" type="presOf" srcId="{975C335A-272F-494A-AAAA-C3D360EBB001}" destId="{F6022D53-0B1F-994E-991C-A2F2264ADACB}" srcOrd="0" destOrd="0" presId="urn:microsoft.com/office/officeart/2008/layout/LinedList"/>
    <dgm:cxn modelId="{2214FE3A-1102-E24D-84EE-A3C759C35F4D}" type="presParOf" srcId="{F0F2FBF2-7CC9-5E40-858F-BCA243FD29DA}" destId="{F173D557-83CE-E84A-ADE4-4DFFE60E99AA}" srcOrd="0" destOrd="0" presId="urn:microsoft.com/office/officeart/2008/layout/LinedList"/>
    <dgm:cxn modelId="{3164119F-919F-1F45-879D-3A4559937545}" type="presParOf" srcId="{F0F2FBF2-7CC9-5E40-858F-BCA243FD29DA}" destId="{7A793A79-9A2E-9548-9E0D-35A6FE8D1180}" srcOrd="1" destOrd="0" presId="urn:microsoft.com/office/officeart/2008/layout/LinedList"/>
    <dgm:cxn modelId="{09F8883D-C28E-4540-8CCC-57D8103EAF97}" type="presParOf" srcId="{7A793A79-9A2E-9548-9E0D-35A6FE8D1180}" destId="{6F654F98-188F-F043-AA7D-A01A97BF2AF8}" srcOrd="0" destOrd="0" presId="urn:microsoft.com/office/officeart/2008/layout/LinedList"/>
    <dgm:cxn modelId="{47366809-06B9-EB48-B8A6-41D9622C07AF}" type="presParOf" srcId="{7A793A79-9A2E-9548-9E0D-35A6FE8D1180}" destId="{F19EF76B-AD8D-E54D-B75F-9268B3BC8102}" srcOrd="1" destOrd="0" presId="urn:microsoft.com/office/officeart/2008/layout/LinedList"/>
    <dgm:cxn modelId="{CCF450C1-79B1-A94B-B5C7-EEE408410185}" type="presParOf" srcId="{F0F2FBF2-7CC9-5E40-858F-BCA243FD29DA}" destId="{D5D0EBA5-57F6-5D42-A878-000D55EB53F8}" srcOrd="2" destOrd="0" presId="urn:microsoft.com/office/officeart/2008/layout/LinedList"/>
    <dgm:cxn modelId="{0493242A-8CF4-A844-BB07-C99F34F312C3}" type="presParOf" srcId="{F0F2FBF2-7CC9-5E40-858F-BCA243FD29DA}" destId="{F621C092-E596-EA4A-BC4C-B5148C8A1302}" srcOrd="3" destOrd="0" presId="urn:microsoft.com/office/officeart/2008/layout/LinedList"/>
    <dgm:cxn modelId="{985CB0D5-4F6A-4846-B3E7-3A7B3D210A52}" type="presParOf" srcId="{F621C092-E596-EA4A-BC4C-B5148C8A1302}" destId="{F6022D53-0B1F-994E-991C-A2F2264ADACB}" srcOrd="0" destOrd="0" presId="urn:microsoft.com/office/officeart/2008/layout/LinedList"/>
    <dgm:cxn modelId="{2D4948FD-B365-1B49-82AA-CAF10EFFE361}" type="presParOf" srcId="{F621C092-E596-EA4A-BC4C-B5148C8A1302}" destId="{7DEBC25D-4F4C-D04A-84E2-CA6B399E54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6B645-B331-4995-B9BF-CCC949ECAF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64031A-49F6-4F35-A38C-FB39A2D76C2A}">
      <dgm:prSet/>
      <dgm:spPr/>
      <dgm:t>
        <a:bodyPr/>
        <a:lstStyle/>
        <a:p>
          <a:r>
            <a:rPr lang="pl-PL"/>
            <a:t>Elżbieta Cherezińska</a:t>
          </a:r>
          <a:endParaRPr lang="en-US"/>
        </a:p>
      </dgm:t>
    </dgm:pt>
    <dgm:pt modelId="{8121D66A-58FF-4ACC-B1F9-E995783B919A}" type="parTrans" cxnId="{D8208E45-B316-4BFC-9A89-857FC6F01DE7}">
      <dgm:prSet/>
      <dgm:spPr/>
      <dgm:t>
        <a:bodyPr/>
        <a:lstStyle/>
        <a:p>
          <a:endParaRPr lang="en-US"/>
        </a:p>
      </dgm:t>
    </dgm:pt>
    <dgm:pt modelId="{49003D83-268C-42C6-9CFB-10D038485EBE}" type="sibTrans" cxnId="{D8208E45-B316-4BFC-9A89-857FC6F01DE7}">
      <dgm:prSet/>
      <dgm:spPr/>
      <dgm:t>
        <a:bodyPr/>
        <a:lstStyle/>
        <a:p>
          <a:endParaRPr lang="en-US"/>
        </a:p>
      </dgm:t>
    </dgm:pt>
    <dgm:pt modelId="{CAD2A4F7-9AAD-4961-938C-5DA84BA8E8B1}">
      <dgm:prSet/>
      <dgm:spPr/>
      <dgm:t>
        <a:bodyPr/>
        <a:lstStyle/>
        <a:p>
          <a:r>
            <a:rPr lang="pl-PL"/>
            <a:t>Mariusz Wollny</a:t>
          </a:r>
          <a:endParaRPr lang="en-US"/>
        </a:p>
      </dgm:t>
    </dgm:pt>
    <dgm:pt modelId="{0A4197F2-7055-4933-A4D4-F53EA44637ED}" type="parTrans" cxnId="{B34C8D5A-247F-43F4-B7A6-D42197A07B16}">
      <dgm:prSet/>
      <dgm:spPr/>
      <dgm:t>
        <a:bodyPr/>
        <a:lstStyle/>
        <a:p>
          <a:endParaRPr lang="en-US"/>
        </a:p>
      </dgm:t>
    </dgm:pt>
    <dgm:pt modelId="{7BF67B94-5324-488C-8CDF-E663CA203863}" type="sibTrans" cxnId="{B34C8D5A-247F-43F4-B7A6-D42197A07B16}">
      <dgm:prSet/>
      <dgm:spPr/>
      <dgm:t>
        <a:bodyPr/>
        <a:lstStyle/>
        <a:p>
          <a:endParaRPr lang="en-US"/>
        </a:p>
      </dgm:t>
    </dgm:pt>
    <dgm:pt modelId="{EB112624-C0EB-495D-A773-E765B6ADED1A}">
      <dgm:prSet/>
      <dgm:spPr/>
      <dgm:t>
        <a:bodyPr/>
        <a:lstStyle/>
        <a:p>
          <a:r>
            <a:rPr lang="pl-PL"/>
            <a:t>Jacek Komuda</a:t>
          </a:r>
          <a:endParaRPr lang="en-US"/>
        </a:p>
      </dgm:t>
    </dgm:pt>
    <dgm:pt modelId="{930A14E8-AA4B-45AF-B72C-21E34D617521}" type="parTrans" cxnId="{5A7B25DC-ED21-49EE-822C-D65174BF0651}">
      <dgm:prSet/>
      <dgm:spPr/>
      <dgm:t>
        <a:bodyPr/>
        <a:lstStyle/>
        <a:p>
          <a:endParaRPr lang="en-US"/>
        </a:p>
      </dgm:t>
    </dgm:pt>
    <dgm:pt modelId="{1010ECB2-58D0-449B-8121-12FF1A87ACAB}" type="sibTrans" cxnId="{5A7B25DC-ED21-49EE-822C-D65174BF0651}">
      <dgm:prSet/>
      <dgm:spPr/>
      <dgm:t>
        <a:bodyPr/>
        <a:lstStyle/>
        <a:p>
          <a:endParaRPr lang="en-US"/>
        </a:p>
      </dgm:t>
    </dgm:pt>
    <dgm:pt modelId="{92790DD2-0315-4AB2-9517-2FACAA4CE5B2}">
      <dgm:prSet/>
      <dgm:spPr/>
      <dgm:t>
        <a:bodyPr/>
        <a:lstStyle/>
        <a:p>
          <a:r>
            <a:rPr lang="pl-PL"/>
            <a:t>Anna Brzezińska</a:t>
          </a:r>
          <a:endParaRPr lang="en-US"/>
        </a:p>
      </dgm:t>
    </dgm:pt>
    <dgm:pt modelId="{AC9EA96D-AFA5-41BB-A06F-53CEFE41EB2D}" type="parTrans" cxnId="{5C30461B-5934-49B6-A7DF-A372B5AD7E59}">
      <dgm:prSet/>
      <dgm:spPr/>
      <dgm:t>
        <a:bodyPr/>
        <a:lstStyle/>
        <a:p>
          <a:endParaRPr lang="en-US"/>
        </a:p>
      </dgm:t>
    </dgm:pt>
    <dgm:pt modelId="{A65191D6-22EA-4E13-9848-03C3E293F71C}" type="sibTrans" cxnId="{5C30461B-5934-49B6-A7DF-A372B5AD7E59}">
      <dgm:prSet/>
      <dgm:spPr/>
      <dgm:t>
        <a:bodyPr/>
        <a:lstStyle/>
        <a:p>
          <a:endParaRPr lang="en-US"/>
        </a:p>
      </dgm:t>
    </dgm:pt>
    <dgm:pt modelId="{A4DE4D27-A6E8-41AD-8175-219F82EE19DA}">
      <dgm:prSet/>
      <dgm:spPr/>
      <dgm:t>
        <a:bodyPr/>
        <a:lstStyle/>
        <a:p>
          <a:r>
            <a:rPr lang="pl-PL"/>
            <a:t>Jacek Dukaj</a:t>
          </a:r>
          <a:endParaRPr lang="en-US"/>
        </a:p>
      </dgm:t>
    </dgm:pt>
    <dgm:pt modelId="{ADF2A762-53F3-4574-A657-9B724F34D6D7}" type="parTrans" cxnId="{EAEBF8EB-B396-40DA-8BDC-9CFF543AFD21}">
      <dgm:prSet/>
      <dgm:spPr/>
      <dgm:t>
        <a:bodyPr/>
        <a:lstStyle/>
        <a:p>
          <a:endParaRPr lang="en-US"/>
        </a:p>
      </dgm:t>
    </dgm:pt>
    <dgm:pt modelId="{B9C05E51-2B7B-4963-9ACB-4FC4AB62C728}" type="sibTrans" cxnId="{EAEBF8EB-B396-40DA-8BDC-9CFF543AFD21}">
      <dgm:prSet/>
      <dgm:spPr/>
      <dgm:t>
        <a:bodyPr/>
        <a:lstStyle/>
        <a:p>
          <a:endParaRPr lang="en-US"/>
        </a:p>
      </dgm:t>
    </dgm:pt>
    <dgm:pt modelId="{200F5140-A559-4888-828B-889838A2FBA1}">
      <dgm:prSet/>
      <dgm:spPr/>
      <dgm:t>
        <a:bodyPr/>
        <a:lstStyle/>
        <a:p>
          <a:r>
            <a:rPr lang="pl-PL"/>
            <a:t>Olga Tokarczuk</a:t>
          </a:r>
          <a:endParaRPr lang="en-US"/>
        </a:p>
      </dgm:t>
    </dgm:pt>
    <dgm:pt modelId="{A82DD79A-1067-4895-8AC1-DDB0867BCC0B}" type="parTrans" cxnId="{B1848895-CD03-48D8-B7BF-240D918014F4}">
      <dgm:prSet/>
      <dgm:spPr/>
      <dgm:t>
        <a:bodyPr/>
        <a:lstStyle/>
        <a:p>
          <a:endParaRPr lang="en-US"/>
        </a:p>
      </dgm:t>
    </dgm:pt>
    <dgm:pt modelId="{93FCC43A-9B15-4174-89D8-467DD21B656D}" type="sibTrans" cxnId="{B1848895-CD03-48D8-B7BF-240D918014F4}">
      <dgm:prSet/>
      <dgm:spPr/>
      <dgm:t>
        <a:bodyPr/>
        <a:lstStyle/>
        <a:p>
          <a:endParaRPr lang="en-US"/>
        </a:p>
      </dgm:t>
    </dgm:pt>
    <dgm:pt modelId="{AA4CDCFC-25DB-43F8-9B23-83720824997A}">
      <dgm:prSet/>
      <dgm:spPr/>
      <dgm:t>
        <a:bodyPr/>
        <a:lstStyle/>
        <a:p>
          <a:r>
            <a:rPr lang="pl-PL" dirty="0"/>
            <a:t>Szczepan Twardoch </a:t>
          </a:r>
          <a:endParaRPr lang="en-US" dirty="0"/>
        </a:p>
      </dgm:t>
    </dgm:pt>
    <dgm:pt modelId="{6EE0674F-BD7B-4A3F-9439-AC54F62B2F04}" type="parTrans" cxnId="{13F2DE1B-47B0-4E17-A457-40E7AF5B8025}">
      <dgm:prSet/>
      <dgm:spPr/>
      <dgm:t>
        <a:bodyPr/>
        <a:lstStyle/>
        <a:p>
          <a:endParaRPr lang="en-US"/>
        </a:p>
      </dgm:t>
    </dgm:pt>
    <dgm:pt modelId="{D871B63B-1E83-4A00-AB01-68D5C8741A75}" type="sibTrans" cxnId="{13F2DE1B-47B0-4E17-A457-40E7AF5B8025}">
      <dgm:prSet/>
      <dgm:spPr/>
      <dgm:t>
        <a:bodyPr/>
        <a:lstStyle/>
        <a:p>
          <a:endParaRPr lang="en-US"/>
        </a:p>
      </dgm:t>
    </dgm:pt>
    <dgm:pt modelId="{B4369233-E9CB-0B48-B04F-2019E76D1131}" type="pres">
      <dgm:prSet presAssocID="{7116B645-B331-4995-B9BF-CCC949ECAF83}" presName="linear" presStyleCnt="0">
        <dgm:presLayoutVars>
          <dgm:animLvl val="lvl"/>
          <dgm:resizeHandles val="exact"/>
        </dgm:presLayoutVars>
      </dgm:prSet>
      <dgm:spPr/>
    </dgm:pt>
    <dgm:pt modelId="{FFCFAF66-E77B-9D4F-99F1-56CD98F2BF35}" type="pres">
      <dgm:prSet presAssocID="{CC64031A-49F6-4F35-A38C-FB39A2D76C2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75EA67E-BF25-2F44-9ED6-957F582E76D4}" type="pres">
      <dgm:prSet presAssocID="{49003D83-268C-42C6-9CFB-10D038485EBE}" presName="spacer" presStyleCnt="0"/>
      <dgm:spPr/>
    </dgm:pt>
    <dgm:pt modelId="{2B71B36D-95C7-BA4D-8A3A-4402088BCE42}" type="pres">
      <dgm:prSet presAssocID="{CAD2A4F7-9AAD-4961-938C-5DA84BA8E8B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68A4E14-2096-7746-90B4-523E9446BD62}" type="pres">
      <dgm:prSet presAssocID="{7BF67B94-5324-488C-8CDF-E663CA203863}" presName="spacer" presStyleCnt="0"/>
      <dgm:spPr/>
    </dgm:pt>
    <dgm:pt modelId="{BD0573C8-D3E8-4B48-A360-DAE4CB2B156B}" type="pres">
      <dgm:prSet presAssocID="{EB112624-C0EB-495D-A773-E765B6ADED1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D61B6C9-6239-2D47-A2AC-C7AEE27C26B7}" type="pres">
      <dgm:prSet presAssocID="{1010ECB2-58D0-449B-8121-12FF1A87ACAB}" presName="spacer" presStyleCnt="0"/>
      <dgm:spPr/>
    </dgm:pt>
    <dgm:pt modelId="{2F421C5E-54A4-7347-BC5D-C316BB64D30D}" type="pres">
      <dgm:prSet presAssocID="{92790DD2-0315-4AB2-9517-2FACAA4CE5B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8E96874-FB70-604B-B982-5851B67CB22F}" type="pres">
      <dgm:prSet presAssocID="{A65191D6-22EA-4E13-9848-03C3E293F71C}" presName="spacer" presStyleCnt="0"/>
      <dgm:spPr/>
    </dgm:pt>
    <dgm:pt modelId="{E1687DAC-451C-3F4D-A7D1-82786D148119}" type="pres">
      <dgm:prSet presAssocID="{A4DE4D27-A6E8-41AD-8175-219F82EE19D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7ADBEA9-7B99-CA4B-802F-D223BC8837CF}" type="pres">
      <dgm:prSet presAssocID="{B9C05E51-2B7B-4963-9ACB-4FC4AB62C728}" presName="spacer" presStyleCnt="0"/>
      <dgm:spPr/>
    </dgm:pt>
    <dgm:pt modelId="{F6F1F1A0-4684-324B-9EFB-1888F35EFD50}" type="pres">
      <dgm:prSet presAssocID="{200F5140-A559-4888-828B-889838A2FBA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25C38C-C28C-3D43-B30E-397799EA8746}" type="pres">
      <dgm:prSet presAssocID="{93FCC43A-9B15-4174-89D8-467DD21B656D}" presName="spacer" presStyleCnt="0"/>
      <dgm:spPr/>
    </dgm:pt>
    <dgm:pt modelId="{72428587-53AF-DC4D-BDC0-801178A2CAC5}" type="pres">
      <dgm:prSet presAssocID="{AA4CDCFC-25DB-43F8-9B23-83720824997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C30461B-5934-49B6-A7DF-A372B5AD7E59}" srcId="{7116B645-B331-4995-B9BF-CCC949ECAF83}" destId="{92790DD2-0315-4AB2-9517-2FACAA4CE5B2}" srcOrd="3" destOrd="0" parTransId="{AC9EA96D-AFA5-41BB-A06F-53CEFE41EB2D}" sibTransId="{A65191D6-22EA-4E13-9848-03C3E293F71C}"/>
    <dgm:cxn modelId="{13F2DE1B-47B0-4E17-A457-40E7AF5B8025}" srcId="{7116B645-B331-4995-B9BF-CCC949ECAF83}" destId="{AA4CDCFC-25DB-43F8-9B23-83720824997A}" srcOrd="6" destOrd="0" parTransId="{6EE0674F-BD7B-4A3F-9439-AC54F62B2F04}" sibTransId="{D871B63B-1E83-4A00-AB01-68D5C8741A75}"/>
    <dgm:cxn modelId="{84C25732-D36D-7A44-AE11-7B03D6040689}" type="presOf" srcId="{200F5140-A559-4888-828B-889838A2FBA1}" destId="{F6F1F1A0-4684-324B-9EFB-1888F35EFD50}" srcOrd="0" destOrd="0" presId="urn:microsoft.com/office/officeart/2005/8/layout/vList2"/>
    <dgm:cxn modelId="{C0A58D33-F0F2-274A-B5D3-8F3B35BE193B}" type="presOf" srcId="{AA4CDCFC-25DB-43F8-9B23-83720824997A}" destId="{72428587-53AF-DC4D-BDC0-801178A2CAC5}" srcOrd="0" destOrd="0" presId="urn:microsoft.com/office/officeart/2005/8/layout/vList2"/>
    <dgm:cxn modelId="{D8208E45-B316-4BFC-9A89-857FC6F01DE7}" srcId="{7116B645-B331-4995-B9BF-CCC949ECAF83}" destId="{CC64031A-49F6-4F35-A38C-FB39A2D76C2A}" srcOrd="0" destOrd="0" parTransId="{8121D66A-58FF-4ACC-B1F9-E995783B919A}" sibTransId="{49003D83-268C-42C6-9CFB-10D038485EBE}"/>
    <dgm:cxn modelId="{B34C8D5A-247F-43F4-B7A6-D42197A07B16}" srcId="{7116B645-B331-4995-B9BF-CCC949ECAF83}" destId="{CAD2A4F7-9AAD-4961-938C-5DA84BA8E8B1}" srcOrd="1" destOrd="0" parTransId="{0A4197F2-7055-4933-A4D4-F53EA44637ED}" sibTransId="{7BF67B94-5324-488C-8CDF-E663CA203863}"/>
    <dgm:cxn modelId="{B1848895-CD03-48D8-B7BF-240D918014F4}" srcId="{7116B645-B331-4995-B9BF-CCC949ECAF83}" destId="{200F5140-A559-4888-828B-889838A2FBA1}" srcOrd="5" destOrd="0" parTransId="{A82DD79A-1067-4895-8AC1-DDB0867BCC0B}" sibTransId="{93FCC43A-9B15-4174-89D8-467DD21B656D}"/>
    <dgm:cxn modelId="{92B83AA2-0820-B944-9FCA-DDFCEF90B9DB}" type="presOf" srcId="{A4DE4D27-A6E8-41AD-8175-219F82EE19DA}" destId="{E1687DAC-451C-3F4D-A7D1-82786D148119}" srcOrd="0" destOrd="0" presId="urn:microsoft.com/office/officeart/2005/8/layout/vList2"/>
    <dgm:cxn modelId="{33A982BD-B298-2B47-8834-074F63197970}" type="presOf" srcId="{EB112624-C0EB-495D-A773-E765B6ADED1A}" destId="{BD0573C8-D3E8-4B48-A360-DAE4CB2B156B}" srcOrd="0" destOrd="0" presId="urn:microsoft.com/office/officeart/2005/8/layout/vList2"/>
    <dgm:cxn modelId="{D99954CA-8E35-944D-B3DE-61D875535722}" type="presOf" srcId="{7116B645-B331-4995-B9BF-CCC949ECAF83}" destId="{B4369233-E9CB-0B48-B04F-2019E76D1131}" srcOrd="0" destOrd="0" presId="urn:microsoft.com/office/officeart/2005/8/layout/vList2"/>
    <dgm:cxn modelId="{F81C35D7-F037-2340-9A8C-4E5DB4CA4724}" type="presOf" srcId="{92790DD2-0315-4AB2-9517-2FACAA4CE5B2}" destId="{2F421C5E-54A4-7347-BC5D-C316BB64D30D}" srcOrd="0" destOrd="0" presId="urn:microsoft.com/office/officeart/2005/8/layout/vList2"/>
    <dgm:cxn modelId="{5A7B25DC-ED21-49EE-822C-D65174BF0651}" srcId="{7116B645-B331-4995-B9BF-CCC949ECAF83}" destId="{EB112624-C0EB-495D-A773-E765B6ADED1A}" srcOrd="2" destOrd="0" parTransId="{930A14E8-AA4B-45AF-B72C-21E34D617521}" sibTransId="{1010ECB2-58D0-449B-8121-12FF1A87ACAB}"/>
    <dgm:cxn modelId="{504148E5-6B23-2E45-81D7-D26192773432}" type="presOf" srcId="{CAD2A4F7-9AAD-4961-938C-5DA84BA8E8B1}" destId="{2B71B36D-95C7-BA4D-8A3A-4402088BCE42}" srcOrd="0" destOrd="0" presId="urn:microsoft.com/office/officeart/2005/8/layout/vList2"/>
    <dgm:cxn modelId="{EAEBF8EB-B396-40DA-8BDC-9CFF543AFD21}" srcId="{7116B645-B331-4995-B9BF-CCC949ECAF83}" destId="{A4DE4D27-A6E8-41AD-8175-219F82EE19DA}" srcOrd="4" destOrd="0" parTransId="{ADF2A762-53F3-4574-A657-9B724F34D6D7}" sibTransId="{B9C05E51-2B7B-4963-9ACB-4FC4AB62C728}"/>
    <dgm:cxn modelId="{5DBC51FF-B318-5C47-B0B4-A5D839CF84A7}" type="presOf" srcId="{CC64031A-49F6-4F35-A38C-FB39A2D76C2A}" destId="{FFCFAF66-E77B-9D4F-99F1-56CD98F2BF35}" srcOrd="0" destOrd="0" presId="urn:microsoft.com/office/officeart/2005/8/layout/vList2"/>
    <dgm:cxn modelId="{EF109945-BB8B-9143-9D6E-794D7CC15C10}" type="presParOf" srcId="{B4369233-E9CB-0B48-B04F-2019E76D1131}" destId="{FFCFAF66-E77B-9D4F-99F1-56CD98F2BF35}" srcOrd="0" destOrd="0" presId="urn:microsoft.com/office/officeart/2005/8/layout/vList2"/>
    <dgm:cxn modelId="{E936DCE0-4CE6-2641-B585-ECACFA666614}" type="presParOf" srcId="{B4369233-E9CB-0B48-B04F-2019E76D1131}" destId="{475EA67E-BF25-2F44-9ED6-957F582E76D4}" srcOrd="1" destOrd="0" presId="urn:microsoft.com/office/officeart/2005/8/layout/vList2"/>
    <dgm:cxn modelId="{35AA550D-2294-D24A-8E49-BFBE3CCBF758}" type="presParOf" srcId="{B4369233-E9CB-0B48-B04F-2019E76D1131}" destId="{2B71B36D-95C7-BA4D-8A3A-4402088BCE42}" srcOrd="2" destOrd="0" presId="urn:microsoft.com/office/officeart/2005/8/layout/vList2"/>
    <dgm:cxn modelId="{AA8AB14E-51FF-8E43-A708-2A9B5E31B7F7}" type="presParOf" srcId="{B4369233-E9CB-0B48-B04F-2019E76D1131}" destId="{768A4E14-2096-7746-90B4-523E9446BD62}" srcOrd="3" destOrd="0" presId="urn:microsoft.com/office/officeart/2005/8/layout/vList2"/>
    <dgm:cxn modelId="{440B5FB5-18C0-0F43-97B1-7C94499C04CC}" type="presParOf" srcId="{B4369233-E9CB-0B48-B04F-2019E76D1131}" destId="{BD0573C8-D3E8-4B48-A360-DAE4CB2B156B}" srcOrd="4" destOrd="0" presId="urn:microsoft.com/office/officeart/2005/8/layout/vList2"/>
    <dgm:cxn modelId="{F8991783-C864-364B-8962-5EFA80195551}" type="presParOf" srcId="{B4369233-E9CB-0B48-B04F-2019E76D1131}" destId="{9D61B6C9-6239-2D47-A2AC-C7AEE27C26B7}" srcOrd="5" destOrd="0" presId="urn:microsoft.com/office/officeart/2005/8/layout/vList2"/>
    <dgm:cxn modelId="{F533DC58-938F-314A-9C2C-0D7B37C3C34D}" type="presParOf" srcId="{B4369233-E9CB-0B48-B04F-2019E76D1131}" destId="{2F421C5E-54A4-7347-BC5D-C316BB64D30D}" srcOrd="6" destOrd="0" presId="urn:microsoft.com/office/officeart/2005/8/layout/vList2"/>
    <dgm:cxn modelId="{A83D4982-290B-7348-B820-1AFF022B9DFA}" type="presParOf" srcId="{B4369233-E9CB-0B48-B04F-2019E76D1131}" destId="{B8E96874-FB70-604B-B982-5851B67CB22F}" srcOrd="7" destOrd="0" presId="urn:microsoft.com/office/officeart/2005/8/layout/vList2"/>
    <dgm:cxn modelId="{D747CA94-104B-DC42-8E34-8F962C4F5C9F}" type="presParOf" srcId="{B4369233-E9CB-0B48-B04F-2019E76D1131}" destId="{E1687DAC-451C-3F4D-A7D1-82786D148119}" srcOrd="8" destOrd="0" presId="urn:microsoft.com/office/officeart/2005/8/layout/vList2"/>
    <dgm:cxn modelId="{89A77B86-4D1C-6440-B552-B6967DE986C4}" type="presParOf" srcId="{B4369233-E9CB-0B48-B04F-2019E76D1131}" destId="{D7ADBEA9-7B99-CA4B-802F-D223BC8837CF}" srcOrd="9" destOrd="0" presId="urn:microsoft.com/office/officeart/2005/8/layout/vList2"/>
    <dgm:cxn modelId="{B3E5B360-FB65-1548-B9E1-E1C8872D1250}" type="presParOf" srcId="{B4369233-E9CB-0B48-B04F-2019E76D1131}" destId="{F6F1F1A0-4684-324B-9EFB-1888F35EFD50}" srcOrd="10" destOrd="0" presId="urn:microsoft.com/office/officeart/2005/8/layout/vList2"/>
    <dgm:cxn modelId="{81B0763A-37CD-FA42-BD1A-1150C5F89C77}" type="presParOf" srcId="{B4369233-E9CB-0B48-B04F-2019E76D1131}" destId="{6725C38C-C28C-3D43-B30E-397799EA8746}" srcOrd="11" destOrd="0" presId="urn:microsoft.com/office/officeart/2005/8/layout/vList2"/>
    <dgm:cxn modelId="{71208077-4AB8-3045-AAD5-4073ADFB020F}" type="presParOf" srcId="{B4369233-E9CB-0B48-B04F-2019E76D1131}" destId="{72428587-53AF-DC4D-BDC0-801178A2CAC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2C01-F453-8C40-934C-F059F2C7170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92C6B-54F3-764F-A0FC-91889F3D93F0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Kiedy odbywa się uczta?</a:t>
          </a:r>
          <a:endParaRPr lang="en-US" sz="3500" kern="1200"/>
        </a:p>
      </dsp:txBody>
      <dsp:txXfrm>
        <a:off x="0" y="0"/>
        <a:ext cx="6492875" cy="1276350"/>
      </dsp:txXfrm>
    </dsp:sp>
    <dsp:sp modelId="{91D14683-6C5F-1F48-85E6-A5BD673F07F3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CEC44-8382-1F42-A125-F2F5E42D16EE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Jak była przygotowana?</a:t>
          </a:r>
          <a:endParaRPr lang="en-US" sz="3500" kern="1200"/>
        </a:p>
      </dsp:txBody>
      <dsp:txXfrm>
        <a:off x="0" y="1276350"/>
        <a:ext cx="6492875" cy="1276350"/>
      </dsp:txXfrm>
    </dsp:sp>
    <dsp:sp modelId="{4B14E708-7F5A-8448-B160-877E9A91B73C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0D36A-6A43-D040-8228-64C3D023BC7B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Jak zachowuje się i wygląda Radziwiłł? </a:t>
          </a:r>
          <a:endParaRPr lang="en-US" sz="3500" kern="1200"/>
        </a:p>
      </dsp:txBody>
      <dsp:txXfrm>
        <a:off x="0" y="2552700"/>
        <a:ext cx="6492875" cy="1276350"/>
      </dsp:txXfrm>
    </dsp:sp>
    <dsp:sp modelId="{E83798F7-1755-7640-9748-A42DD8A08C38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53B20-73A7-7F43-A838-ACF49670FC99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Jakie jest symboliczne znaczenie uczty?</a:t>
          </a:r>
          <a:endParaRPr lang="en-US" sz="3500" kern="1200" dirty="0"/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3D557-83CE-E84A-ADE4-4DFFE60E99AA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54F98-188F-F043-AA7D-A01A97BF2AF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Literatura miała opisywać teraźniejszość, historia nie była uważana za wiarygodną.</a:t>
          </a:r>
          <a:endParaRPr lang="en-US" sz="3800" kern="1200"/>
        </a:p>
      </dsp:txBody>
      <dsp:txXfrm>
        <a:off x="0" y="0"/>
        <a:ext cx="6904037" cy="2414587"/>
      </dsp:txXfrm>
    </dsp:sp>
    <dsp:sp modelId="{D5D0EBA5-57F6-5D42-A878-000D55EB53F8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22D53-0B1F-994E-991C-A2F2264ADACB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Jeśli jednak chciano pisać powieść historyczną – należało być solidnie merytorycznie przygotowanym (scjentyzm!).</a:t>
          </a:r>
          <a:endParaRPr lang="en-US" sz="3800" kern="1200"/>
        </a:p>
      </dsp:txBody>
      <dsp:txXfrm>
        <a:off x="0" y="2414587"/>
        <a:ext cx="6904037" cy="2414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AF66-E77B-9D4F-99F1-56CD98F2BF35}">
      <dsp:nvSpPr>
        <dsp:cNvPr id="0" name=""/>
        <dsp:cNvSpPr/>
      </dsp:nvSpPr>
      <dsp:spPr>
        <a:xfrm>
          <a:off x="0" y="7312"/>
          <a:ext cx="690403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Elżbieta Cherezińska</a:t>
          </a:r>
          <a:endParaRPr lang="en-US" sz="2600" kern="1200"/>
        </a:p>
      </dsp:txBody>
      <dsp:txXfrm>
        <a:off x="30442" y="37754"/>
        <a:ext cx="6843153" cy="562726"/>
      </dsp:txXfrm>
    </dsp:sp>
    <dsp:sp modelId="{2B71B36D-95C7-BA4D-8A3A-4402088BCE42}">
      <dsp:nvSpPr>
        <dsp:cNvPr id="0" name=""/>
        <dsp:cNvSpPr/>
      </dsp:nvSpPr>
      <dsp:spPr>
        <a:xfrm>
          <a:off x="0" y="705802"/>
          <a:ext cx="6904037" cy="62361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Mariusz Wollny</a:t>
          </a:r>
          <a:endParaRPr lang="en-US" sz="2600" kern="1200"/>
        </a:p>
      </dsp:txBody>
      <dsp:txXfrm>
        <a:off x="30442" y="736244"/>
        <a:ext cx="6843153" cy="562726"/>
      </dsp:txXfrm>
    </dsp:sp>
    <dsp:sp modelId="{BD0573C8-D3E8-4B48-A360-DAE4CB2B156B}">
      <dsp:nvSpPr>
        <dsp:cNvPr id="0" name=""/>
        <dsp:cNvSpPr/>
      </dsp:nvSpPr>
      <dsp:spPr>
        <a:xfrm>
          <a:off x="0" y="1404292"/>
          <a:ext cx="6904037" cy="62361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Jacek Komuda</a:t>
          </a:r>
          <a:endParaRPr lang="en-US" sz="2600" kern="1200"/>
        </a:p>
      </dsp:txBody>
      <dsp:txXfrm>
        <a:off x="30442" y="1434734"/>
        <a:ext cx="6843153" cy="562726"/>
      </dsp:txXfrm>
    </dsp:sp>
    <dsp:sp modelId="{2F421C5E-54A4-7347-BC5D-C316BB64D30D}">
      <dsp:nvSpPr>
        <dsp:cNvPr id="0" name=""/>
        <dsp:cNvSpPr/>
      </dsp:nvSpPr>
      <dsp:spPr>
        <a:xfrm>
          <a:off x="0" y="2102782"/>
          <a:ext cx="6904037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Anna Brzezińska</a:t>
          </a:r>
          <a:endParaRPr lang="en-US" sz="2600" kern="1200"/>
        </a:p>
      </dsp:txBody>
      <dsp:txXfrm>
        <a:off x="30442" y="2133224"/>
        <a:ext cx="6843153" cy="562726"/>
      </dsp:txXfrm>
    </dsp:sp>
    <dsp:sp modelId="{E1687DAC-451C-3F4D-A7D1-82786D148119}">
      <dsp:nvSpPr>
        <dsp:cNvPr id="0" name=""/>
        <dsp:cNvSpPr/>
      </dsp:nvSpPr>
      <dsp:spPr>
        <a:xfrm>
          <a:off x="0" y="2801272"/>
          <a:ext cx="6904037" cy="62361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Jacek Dukaj</a:t>
          </a:r>
          <a:endParaRPr lang="en-US" sz="2600" kern="1200"/>
        </a:p>
      </dsp:txBody>
      <dsp:txXfrm>
        <a:off x="30442" y="2831714"/>
        <a:ext cx="6843153" cy="562726"/>
      </dsp:txXfrm>
    </dsp:sp>
    <dsp:sp modelId="{F6F1F1A0-4684-324B-9EFB-1888F35EFD50}">
      <dsp:nvSpPr>
        <dsp:cNvPr id="0" name=""/>
        <dsp:cNvSpPr/>
      </dsp:nvSpPr>
      <dsp:spPr>
        <a:xfrm>
          <a:off x="0" y="3499762"/>
          <a:ext cx="6904037" cy="62361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Olga Tokarczuk</a:t>
          </a:r>
          <a:endParaRPr lang="en-US" sz="2600" kern="1200"/>
        </a:p>
      </dsp:txBody>
      <dsp:txXfrm>
        <a:off x="30442" y="3530204"/>
        <a:ext cx="6843153" cy="562726"/>
      </dsp:txXfrm>
    </dsp:sp>
    <dsp:sp modelId="{72428587-53AF-DC4D-BDC0-801178A2CAC5}">
      <dsp:nvSpPr>
        <dsp:cNvPr id="0" name=""/>
        <dsp:cNvSpPr/>
      </dsp:nvSpPr>
      <dsp:spPr>
        <a:xfrm>
          <a:off x="0" y="4198252"/>
          <a:ext cx="6904037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Szczepan Twardoch </a:t>
          </a:r>
          <a:endParaRPr lang="en-US" sz="2600" kern="1200" dirty="0"/>
        </a:p>
      </dsp:txBody>
      <dsp:txXfrm>
        <a:off x="30442" y="4228694"/>
        <a:ext cx="6843153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D05D-D703-754F-A227-52BF16F6EC82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F1B85-B05B-4641-8622-2C55767704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24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ose%C5%8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Analizując ten obraz, trzeba podkreślać kilka faktów (obojętnie, czy w rozmowie czy wykładzie):</a:t>
            </a:r>
          </a:p>
          <a:p>
            <a:pPr marL="228600" indent="-228600">
              <a:buAutoNum type="arabicPeriod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przedstawia obraz?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 rozegrała się 21 kwietnia 1773 w trzecim, decydującym dniu obrad sejmu rozbiorowego na zamku w Warszawie – fakt historyczny. </a:t>
            </a:r>
          </a:p>
          <a:p>
            <a:pPr marL="228600" indent="-228600">
              <a:buAutoNum type="arabicPeriod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znajduje się na obrazie?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Centralną postacią obrazu jest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oseł"/>
              </a:rPr>
              <a:t>poseł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ziemi nowogródzkiej, Tadeusz Rejtan, w geście rozpaczy próbujący zapobiec haniebnemu wydarzeniu – rozbiorowi. Reszta bohaterów to postaci historyczne</a:t>
            </a:r>
          </a:p>
          <a:p>
            <a:pPr marL="228600" indent="-228600">
              <a:buAutoNum type="arabicPeriod"/>
            </a:pPr>
            <a:r>
              <a:rPr lang="pl-PL" dirty="0"/>
              <a:t>Są także tutaj postaci historyczne, ale nie powiązane bezpośrednio ze sceną (na czerwono).</a:t>
            </a:r>
          </a:p>
          <a:p>
            <a:pPr marL="228600" indent="-228600">
              <a:buAutoNum type="arabicPeriod"/>
            </a:pPr>
            <a:r>
              <a:rPr lang="pl-PL" dirty="0"/>
              <a:t>Matejko – najpierw studiował historię, potem malował.</a:t>
            </a:r>
          </a:p>
          <a:p>
            <a:pPr marL="228600" indent="-228600">
              <a:buAutoNum type="arabicPeriod"/>
            </a:pPr>
            <a:r>
              <a:rPr lang="pl-PL" b="1" dirty="0"/>
              <a:t>Jaka jest warstwa symboliczna obrazu? </a:t>
            </a:r>
            <a:r>
              <a:rPr lang="pl-PL" dirty="0"/>
              <a:t>[Rejtan – po prawej, więc „ma rację”, osamotniony w swej racji, bezsilny, zasłania sobą drzwi – tajemnicę, grozę, nowy świat; twarze – triumf, wstyd, rezygnacja, obojętność – postawy ludzi; portret carycy – symbol wpływów; pieniążek – „judaszowy srebrnik”; przewrócone krzesło – zrujnowane plany Czartoryskich…]</a:t>
            </a:r>
          </a:p>
          <a:p>
            <a:pPr marL="228600" indent="-228600">
              <a:buAutoNum type="arabicPeriod"/>
            </a:pPr>
            <a:endParaRPr lang="pl-PL" dirty="0"/>
          </a:p>
          <a:p>
            <a:pPr marL="228600" indent="-228600">
              <a:buAutoNum type="arabicPeriod"/>
            </a:pPr>
            <a:r>
              <a:rPr lang="pl-PL" dirty="0"/>
              <a:t>NA ILE OBRAZ JEST HISTORYCZNY? CO TO ZNACZY HISTORYCZNY? JAKIE ZNACZENIE MA SYMBOLIKA? [pytania do debaty]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1B85-B05B-4641-8622-2C55767704B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84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Prawdziwa uczta w Kiejdanach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wyglądała jednak niż u Sienkiewicza, jej uczestnicy nie byli zaskoczeni toastem Radziwiłła, nie występowali gwałtownie przeciwko zdradzie Rzeczypospolitej i króla.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1B85-B05B-4641-8622-2C55767704B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09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Najlepiej tę tabelę wypełniać wspólnie lub w grupach.</a:t>
            </a:r>
          </a:p>
          <a:p>
            <a:r>
              <a:rPr lang="pl-PL" dirty="0"/>
              <a:t>Niech dzieci zauważą, co powoduje fikcja – możemy im później pokazać te przykładowe wnioski, ale oczywiście po ich rozmyślaniach.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1B85-B05B-4641-8622-2C55767704B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00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1B85-B05B-4641-8622-2C55767704B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05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zmieniła się dziś powieść historyczna? [to temat na indywidualne, przygotowane wystąpienie ucznia znającego się na temacie, lub  wykład nauczyciela]</a:t>
            </a:r>
          </a:p>
          <a:p>
            <a:r>
              <a:rPr lang="pl-PL" dirty="0"/>
              <a:t>Warto podkreślić niektóre różnice, np.:</a:t>
            </a:r>
          </a:p>
          <a:p>
            <a:pPr marL="171450" indent="-171450">
              <a:buFontTx/>
              <a:buChar char="-"/>
            </a:pPr>
            <a:r>
              <a:rPr lang="pl-PL" dirty="0"/>
              <a:t>Historia często łączy się nie tylko z fikcją, ale też z fantastyką;</a:t>
            </a:r>
          </a:p>
          <a:p>
            <a:pPr marL="171450" indent="-171450">
              <a:buFontTx/>
              <a:buChar char="-"/>
            </a:pPr>
            <a:r>
              <a:rPr lang="pl-PL" dirty="0"/>
              <a:t>Bohaterowie są również historyczni, ale znacznie bardziej przekształceni, wizja artysty pomija czasem szacunek do faktów;</a:t>
            </a:r>
          </a:p>
          <a:p>
            <a:pPr marL="171450" indent="-171450">
              <a:buFontTx/>
              <a:buChar char="-"/>
            </a:pPr>
            <a:r>
              <a:rPr lang="pl-PL" dirty="0"/>
              <a:t>Indywidualna wizja i interpretacja historii jest ważniejsza od jej konsekwencji – niekiedy fakty historyczne są celowo przekształcane;</a:t>
            </a:r>
          </a:p>
          <a:p>
            <a:pPr marL="171450" indent="-171450">
              <a:buFontTx/>
              <a:buChar char="-"/>
            </a:pPr>
            <a:r>
              <a:rPr lang="pl-PL" dirty="0"/>
              <a:t>Wciąż interesujące są dwa okresy historyczne – średniowiecze i czas kultury sarmackiej. Dołączyła do nich historia II wojny światowej;</a:t>
            </a:r>
          </a:p>
          <a:p>
            <a:pPr marL="171450" indent="-171450">
              <a:buFontTx/>
              <a:buChar char="-"/>
            </a:pPr>
            <a:r>
              <a:rPr lang="pl-PL" dirty="0"/>
              <a:t>Pisarze często szukają niszy historycznej – dziejów mniejszości, zapomnianych postaci, czasem politycznie wyrazistych, by dopasować ich do swoich politycznych poglądów.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1B85-B05B-4641-8622-2C55767704B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8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0B5A8-F0ED-4F43-A20F-6EAA90CE2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09DE44-8D5A-3340-9F00-333210D4B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BD4F4-8FE1-2D49-BA76-B47DC494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EC4DFD-42B4-CE46-814B-6E3A4512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78615B-6FEC-CF48-BF55-790DB6E1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71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148C3-76AC-994D-9583-539B8C21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1C7DA9-DF50-B746-8566-DE45B6380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D20ED4-3F29-6D4A-9154-E181F4FF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0FC1F9-48FD-0847-A7A8-289A1D16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EEDD25-608B-A843-AF58-3BCC3FF9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3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B0BBE2-42C9-F14F-9DF1-0655A387B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3A2344-6AF8-ED42-A074-9695F66AA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08C130-AE44-1846-96AE-EC4E9770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DBCF32-24DA-E642-867D-A0D99E8F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A5F291-55AE-9648-B06B-A886A11B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6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969EB-6C98-2A42-8AD0-02004303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8B8770-62BC-D147-95C1-9D002419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0500C4-0F30-4541-B49F-EEAEA52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5AA018-E17A-7447-BFA7-56EC25E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8E9A6F-6313-0944-9B18-E3EF6EF8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1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A24CF-FE43-064A-8DE4-F34A341B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550167-6818-2E42-99F7-8E3427F8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80EB06-3C3D-9E43-95BD-C95E8868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93DD11-331C-8345-AFD9-19353E03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B21C8D-C523-E640-BA83-295D9CA6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5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69D14-4B9B-B74C-A2E6-CA61FE57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EA7BD-E8A1-A242-BC37-363178757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002827-F769-C14A-AA04-5E306A42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21BDB3-507F-C746-9DBD-6981B4EB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F69D2F-B3A8-A94B-9F43-8469CED8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99F177-6B4D-D646-8FEB-A363E0BF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52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845DF-3D9B-D144-BB38-DD4349B2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7C6F07-7863-8E41-920B-DDD88A1A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26D96C-F924-224A-9787-87C52AC5D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070DEA4-4179-A642-BA10-196DEB8DB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ACB8A96-9EE5-0346-A2A2-10DF2D3CD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573F2A6-A3D4-E64D-AF98-2C62848A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ED1FF37-978E-734E-B566-E4823D0F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FEA8C53-8870-2546-B0AE-5F68DB96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92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714D4-E575-204A-8518-C0DC7C6E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B0E998-E5AA-AD42-9369-EFBFCBE3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0528869-1FCD-2042-BFDC-C2C4EE14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8C1BEB-9A67-DE48-B911-2F2404EE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2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6C56A2-4321-8A49-BC61-7375DF1B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F512737-3E12-2E4F-9FEC-A62FC71A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2E422B-2D9C-6545-948E-9EAD22E3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6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C39A3-42FE-D64C-86B5-CA7BAB62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6A2DF3-8109-4847-8A36-61022171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E11758-E2F3-0148-B8E8-F1A5FA063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2B8FF6-3B95-454F-957C-577DFACC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0A0188-D5B4-5B4A-A808-A96EA2AC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F19732-EBA6-3E45-86FA-5FFD42C8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88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CFFBFC-1D18-5C41-8A8B-186C0628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FFD7B2-A5B6-CE46-87B0-49E3523A4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3C57E7-08B6-914F-9BA6-8CC753F20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8E56F1-87AC-724F-AAFB-22F97B9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061A9F-91DA-2F4F-919D-21771FB9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56A3A0-0E64-CB49-A80D-4A59F210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78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AB12B93-1371-D846-945A-FEC8904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52DFE2-73E9-8042-BA79-EEB5B7864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3AF87-DBD3-514E-AC2E-7FFA53150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BFCE9-B1E6-E44C-8A14-75A9F0378C1B}" type="datetimeFigureOut">
              <a:rPr lang="pl-PL" smtClean="0"/>
              <a:t>22.08.2020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4E0386-C77B-414E-9FE6-FC2CE6177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AAC3CC-DA74-194E-9C7C-BA365414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A5B2-7BF4-AF4D-87A3-E6A48182E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6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65974-03CB-C54F-85CE-D34872A14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Powieść historyczn</a:t>
            </a:r>
            <a:r>
              <a:rPr lang="pl-PL" dirty="0">
                <a:solidFill>
                  <a:srgbClr val="FF0000"/>
                </a:solidFill>
              </a:rPr>
              <a:t>a</a:t>
            </a: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B74C6F-C5AE-284A-8159-5C96E0EA2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Henryk Sienkiewicz – „Potop”</a:t>
            </a:r>
          </a:p>
        </p:txBody>
      </p:sp>
    </p:spTree>
    <p:extLst>
      <p:ext uri="{BB962C8B-B14F-4D97-AF65-F5344CB8AC3E}">
        <p14:creationId xmlns:p14="http://schemas.microsoft.com/office/powerpoint/2010/main" val="16449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siedzi, pomieszczenie, zdjęcie&#10;&#10;Opis wygenerowany automatycznie">
            <a:extLst>
              <a:ext uri="{FF2B5EF4-FFF2-40B4-BE49-F238E27FC236}">
                <a16:creationId xmlns:a16="http://schemas.microsoft.com/office/drawing/2014/main" id="{0708F543-F947-7440-B82B-27F79C97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82" y="13728"/>
            <a:ext cx="11733036" cy="684427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2FC823F-2DDB-6B4B-861C-58E6FAA2B969}"/>
              </a:ext>
            </a:extLst>
          </p:cNvPr>
          <p:cNvSpPr txBox="1"/>
          <p:nvPr/>
        </p:nvSpPr>
        <p:spPr>
          <a:xfrm>
            <a:off x="7401696" y="6339017"/>
            <a:ext cx="437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Jan Matejko – „Rejtan – upadek Polski” 1866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5BF2C1E-80E3-104A-BBE6-86B5B152F3A0}"/>
              </a:ext>
            </a:extLst>
          </p:cNvPr>
          <p:cNvSpPr txBox="1"/>
          <p:nvPr/>
        </p:nvSpPr>
        <p:spPr>
          <a:xfrm>
            <a:off x="9939132" y="3644348"/>
            <a:ext cx="92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Tadeusz Rejtan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05C19C-86CA-E84F-B84E-563C522A9212}"/>
              </a:ext>
            </a:extLst>
          </p:cNvPr>
          <p:cNvSpPr txBox="1"/>
          <p:nvPr/>
        </p:nvSpPr>
        <p:spPr>
          <a:xfrm>
            <a:off x="6414765" y="1391478"/>
            <a:ext cx="10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Adam Poniński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0CCB15-47E8-AD44-BC1E-15421D0E9697}"/>
              </a:ext>
            </a:extLst>
          </p:cNvPr>
          <p:cNvSpPr txBox="1"/>
          <p:nvPr/>
        </p:nvSpPr>
        <p:spPr>
          <a:xfrm>
            <a:off x="7898296" y="3750365"/>
            <a:ext cx="103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Franciszek Ksawery Branicki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AE54B3-CD4E-E844-9A90-EDB411984FBE}"/>
              </a:ext>
            </a:extLst>
          </p:cNvPr>
          <p:cNvSpPr txBox="1"/>
          <p:nvPr/>
        </p:nvSpPr>
        <p:spPr>
          <a:xfrm>
            <a:off x="3611218" y="3644348"/>
            <a:ext cx="1133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Franciszek Salezy Potocki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41F785-1FCB-094E-A633-1F40D654A1C1}"/>
              </a:ext>
            </a:extLst>
          </p:cNvPr>
          <p:cNvSpPr txBox="1"/>
          <p:nvPr/>
        </p:nvSpPr>
        <p:spPr>
          <a:xfrm>
            <a:off x="4618385" y="3921347"/>
            <a:ext cx="11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Karol St. Radziwiłł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059952-E1EC-8B44-B252-82484A0793BD}"/>
              </a:ext>
            </a:extLst>
          </p:cNvPr>
          <p:cNvSpPr txBox="1"/>
          <p:nvPr/>
        </p:nvSpPr>
        <p:spPr>
          <a:xfrm>
            <a:off x="5300870" y="2809461"/>
            <a:ext cx="1113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Stanisław Szczęsny Potocki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AB097C-FF51-4048-905C-34835B32C032}"/>
              </a:ext>
            </a:extLst>
          </p:cNvPr>
          <p:cNvSpPr txBox="1"/>
          <p:nvPr/>
        </p:nvSpPr>
        <p:spPr>
          <a:xfrm>
            <a:off x="609600" y="311426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Michał Fr. Czartoryski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EF4EFD4-07E4-7B40-B99B-2B4FA5FAB5B2}"/>
              </a:ext>
            </a:extLst>
          </p:cNvPr>
          <p:cNvSpPr txBox="1"/>
          <p:nvPr/>
        </p:nvSpPr>
        <p:spPr>
          <a:xfrm>
            <a:off x="1219200" y="456767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Michał Jerzy Poniatowski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510FFD-8955-7F4A-AC3F-D1BDE686FF3C}"/>
              </a:ext>
            </a:extLst>
          </p:cNvPr>
          <p:cNvSpPr txBox="1"/>
          <p:nvPr/>
        </p:nvSpPr>
        <p:spPr>
          <a:xfrm>
            <a:off x="2743200" y="728870"/>
            <a:ext cx="108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Nikolai</a:t>
            </a:r>
            <a:r>
              <a:rPr lang="pl-PL" dirty="0">
                <a:solidFill>
                  <a:srgbClr val="FF0000"/>
                </a:solidFill>
              </a:rPr>
              <a:t> Repnin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A449D75-D1F5-0A47-908C-0422446EC585}"/>
              </a:ext>
            </a:extLst>
          </p:cNvPr>
          <p:cNvSpPr txBox="1"/>
          <p:nvPr/>
        </p:nvSpPr>
        <p:spPr>
          <a:xfrm>
            <a:off x="3710609" y="728870"/>
            <a:ext cx="144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Izabela Lubomirska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E29739A-971A-244E-A1A5-9D87C987E7F4}"/>
              </a:ext>
            </a:extLst>
          </p:cNvPr>
          <p:cNvSpPr txBox="1"/>
          <p:nvPr/>
        </p:nvSpPr>
        <p:spPr>
          <a:xfrm>
            <a:off x="1258956" y="405704"/>
            <a:ext cx="144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Izabela Czartoryska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15E6284-ABC8-3F47-AFCC-9064BB4C3187}"/>
              </a:ext>
            </a:extLst>
          </p:cNvPr>
          <p:cNvSpPr txBox="1"/>
          <p:nvPr/>
        </p:nvSpPr>
        <p:spPr>
          <a:xfrm>
            <a:off x="7401696" y="145774"/>
            <a:ext cx="164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Portret carycy Katarzyny</a:t>
            </a:r>
          </a:p>
        </p:txBody>
      </p:sp>
    </p:spTree>
    <p:extLst>
      <p:ext uri="{BB962C8B-B14F-4D97-AF65-F5344CB8AC3E}">
        <p14:creationId xmlns:p14="http://schemas.microsoft.com/office/powerpoint/2010/main" val="28764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586916E-649E-4A4D-BC69-A4464355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Uczta u Radziwiłła</a:t>
            </a:r>
          </a:p>
        </p:txBody>
      </p:sp>
      <p:graphicFrame>
        <p:nvGraphicFramePr>
          <p:cNvPr id="42" name="Symbol zastępczy zawartości 2">
            <a:extLst>
              <a:ext uri="{FF2B5EF4-FFF2-40B4-BE49-F238E27FC236}">
                <a16:creationId xmlns:a16="http://schemas.microsoft.com/office/drawing/2014/main" id="{6B770F71-9DE7-4AE5-8830-CFFF3A21F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64903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10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9FA81D-77AB-AF49-9A26-E442114C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Funkcje fikcji i prawdy historycznej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BBF0BFD-1BC2-5448-A43C-0308DA6C1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44294"/>
              </p:ext>
            </p:extLst>
          </p:nvPr>
        </p:nvGraphicFramePr>
        <p:xfrm>
          <a:off x="320040" y="2786813"/>
          <a:ext cx="11496822" cy="328305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748411">
                  <a:extLst>
                    <a:ext uri="{9D8B030D-6E8A-4147-A177-3AD203B41FA5}">
                      <a16:colId xmlns:a16="http://schemas.microsoft.com/office/drawing/2014/main" val="142195778"/>
                    </a:ext>
                  </a:extLst>
                </a:gridCol>
                <a:gridCol w="5748411">
                  <a:extLst>
                    <a:ext uri="{9D8B030D-6E8A-4147-A177-3AD203B41FA5}">
                      <a16:colId xmlns:a16="http://schemas.microsoft.com/office/drawing/2014/main" val="39313902"/>
                    </a:ext>
                  </a:extLst>
                </a:gridCol>
              </a:tblGrid>
              <a:tr h="439879"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FIKCJA</a:t>
                      </a:r>
                    </a:p>
                  </a:txBody>
                  <a:tcPr marL="99972" marR="99972" marT="49986" marB="49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PRAWDA HISTORYCZNA</a:t>
                      </a:r>
                    </a:p>
                  </a:txBody>
                  <a:tcPr marL="99972" marR="99972" marT="49986" marB="49986"/>
                </a:tc>
                <a:extLst>
                  <a:ext uri="{0D108BD9-81ED-4DB2-BD59-A6C34878D82A}">
                    <a16:rowId xmlns:a16="http://schemas.microsoft.com/office/drawing/2014/main" val="2984287509"/>
                  </a:ext>
                </a:extLst>
              </a:tr>
              <a:tr h="28392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Pokazuje charaktery postaci, ich motywacje, emocje, reakcje;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Konstruuje motywację działań bardziej szczegółową, niż podstawowe motywacje historyczne, tworzy ciąg przyczyn i skutków;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Tworzy opisy, które podkreślają atmosferę;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Pozwala nam „usłyszeć” język bohaterów.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l-PL" sz="20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pl-PL" sz="2000" dirty="0"/>
                    </a:p>
                  </a:txBody>
                  <a:tcPr marL="99972" marR="99972" marT="49986" marB="49986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Umiejscawia bohaterów w konkretnych wydarzeniach;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Powoduje, że język związany jest z historycznym obrazem polszczyzny;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/>
                        <a:t>Uczy historii.</a:t>
                      </a:r>
                    </a:p>
                  </a:txBody>
                  <a:tcPr marL="99972" marR="99972" marT="49986" marB="49986"/>
                </a:tc>
                <a:extLst>
                  <a:ext uri="{0D108BD9-81ED-4DB2-BD59-A6C34878D82A}">
                    <a16:rowId xmlns:a16="http://schemas.microsoft.com/office/drawing/2014/main" val="335139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2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623E1-B235-4046-9D0C-D18C3AB8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Pozytywiści i historia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0B0E5E7-18B1-414C-B688-6BCEA45B8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9390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50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9F6A09-757E-4343-8F4C-8651728F1D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993775"/>
            <a:ext cx="2058988" cy="2058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ylogia Henryka Sienkiewicza – Strona Poświęcona Trylogii ...">
            <a:extLst>
              <a:ext uri="{FF2B5EF4-FFF2-40B4-BE49-F238E27FC236}">
                <a16:creationId xmlns:a16="http://schemas.microsoft.com/office/drawing/2014/main" id="{8435A283-DD67-A54C-B664-B91309B7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135313"/>
            <a:ext cx="2058988" cy="2605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ty z Izydora: &quot;Na polu chwały&quot; - Henryk Sienkiewicz">
            <a:extLst>
              <a:ext uri="{FF2B5EF4-FFF2-40B4-BE49-F238E27FC236}">
                <a16:creationId xmlns:a16="http://schemas.microsoft.com/office/drawing/2014/main" id="{D0401D64-63D4-CD46-B4F9-027699F6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993775"/>
            <a:ext cx="1622425" cy="2262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giony - Sienkiewicz Henryk książka w księgarni TaniaKsiazka.pl">
            <a:extLst>
              <a:ext uri="{FF2B5EF4-FFF2-40B4-BE49-F238E27FC236}">
                <a16:creationId xmlns:a16="http://schemas.microsoft.com/office/drawing/2014/main" id="{BB5FB5FD-62B2-5B45-8101-E822CDB42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-698" r="15523" b="-1"/>
          <a:stretch/>
        </p:blipFill>
        <p:spPr bwMode="auto">
          <a:xfrm>
            <a:off x="6853238" y="3338513"/>
            <a:ext cx="1622425" cy="2401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zyżacy">
            <a:extLst>
              <a:ext uri="{FF2B5EF4-FFF2-40B4-BE49-F238E27FC236}">
                <a16:creationId xmlns:a16="http://schemas.microsoft.com/office/drawing/2014/main" id="{8CCA02A4-AF45-3140-A895-F4175560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993775"/>
            <a:ext cx="2957513" cy="4746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034DAFA-62BF-2B43-A549-261E520F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Powieści historyczne Sienkiewicza</a:t>
            </a:r>
          </a:p>
        </p:txBody>
      </p:sp>
    </p:spTree>
    <p:extLst>
      <p:ext uri="{BB962C8B-B14F-4D97-AF65-F5344CB8AC3E}">
        <p14:creationId xmlns:p14="http://schemas.microsoft.com/office/powerpoint/2010/main" val="351819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F4B109-1F88-FE40-9102-0ACF4543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pl-PL" sz="3000">
                <a:solidFill>
                  <a:srgbClr val="FFFFFF"/>
                </a:solidFill>
              </a:rPr>
              <a:t>Współcześni pisarze inspirujący się historią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CA6E7B0-3C36-4C25-A572-E8C6C0D92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15340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30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124F13-FD07-524C-BC00-ED180DC5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Dla poziomu rozszerzonego i olimpijczyków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643EDA-D8A5-8744-829D-63E5A6CE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pl-PL" sz="2600" dirty="0"/>
              <a:t>Przeczytaj hasło „Historia w powieści” w Słowniku literatury polskiej XIX wieku.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dirty="0"/>
              <a:t>W tematach szkolnych </a:t>
            </a:r>
            <a:r>
              <a:rPr lang="pl-PL" sz="2600" dirty="0" err="1"/>
              <a:t>OLiJP</a:t>
            </a:r>
            <a:r>
              <a:rPr lang="pl-PL" sz="2600" dirty="0"/>
              <a:t> w 2019 roku znalazł się temat: „Polska powieść historyczna między XIX a XXI wiekiem – jej formy, przemiany i znaczenia”. Literatura tam zawarta może stanowić wskaźnik, czego można się uczyć w tym zakresie.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dirty="0"/>
              <a:t>Przeczytaj najnowsze osiągnięcie gatunku: powieść Radka Raka „Baśń o wężowym sercu albo wtóre słowo o Jakóbie Szeli”.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sz="2600" b="1" cap="all" dirty="0"/>
          </a:p>
        </p:txBody>
      </p:sp>
    </p:spTree>
    <p:extLst>
      <p:ext uri="{BB962C8B-B14F-4D97-AF65-F5344CB8AC3E}">
        <p14:creationId xmlns:p14="http://schemas.microsoft.com/office/powerpoint/2010/main" val="2893569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659</Words>
  <Application>Microsoft Macintosh PowerPoint</Application>
  <PresentationFormat>Panoramiczny</PresentationFormat>
  <Paragraphs>69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Powieść historyczna </vt:lpstr>
      <vt:lpstr>Prezentacja programu PowerPoint</vt:lpstr>
      <vt:lpstr>Uczta u Radziwiłła</vt:lpstr>
      <vt:lpstr>Funkcje fikcji i prawdy historycznej</vt:lpstr>
      <vt:lpstr>Pozytywiści i historia</vt:lpstr>
      <vt:lpstr>Powieści historyczne Sienkiewicza</vt:lpstr>
      <vt:lpstr>Współcześni pisarze inspirujący się historią</vt:lpstr>
      <vt:lpstr>Dla poziomu rozszerzonego i olimpijczyków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Powieść historyczna </dc:title>
  <dc:creator>Magdalena Fijarczyk</dc:creator>
  <cp:lastModifiedBy>Magdalena Fijarczyk</cp:lastModifiedBy>
  <cp:revision>2</cp:revision>
  <dcterms:created xsi:type="dcterms:W3CDTF">2020-08-22T18:08:02Z</dcterms:created>
  <dcterms:modified xsi:type="dcterms:W3CDTF">2020-08-22T18:24:17Z</dcterms:modified>
</cp:coreProperties>
</file>