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FC2E8-6B91-4F43-BBF4-A34B2E0617C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A67BDD3-1130-4262-B291-AD4817CB5D90}">
      <dgm:prSet/>
      <dgm:spPr/>
      <dgm:t>
        <a:bodyPr/>
        <a:lstStyle/>
        <a:p>
          <a:r>
            <a:rPr lang="pl-PL" dirty="0">
              <a:solidFill>
                <a:srgbClr val="FF0000"/>
              </a:solidFill>
            </a:rPr>
            <a:t>Na kartkach papieru uczestnicy zabawy usiłują odtworzyć sytuacje, w których po raz pierwszy ich udziałem stały się określone doznania:</a:t>
          </a:r>
          <a:endParaRPr lang="en-US" dirty="0">
            <a:solidFill>
              <a:srgbClr val="FF0000"/>
            </a:solidFill>
          </a:endParaRPr>
        </a:p>
      </dgm:t>
    </dgm:pt>
    <dgm:pt modelId="{9AD6122F-A19A-4330-8AD9-EEBD3D56022B}" type="parTrans" cxnId="{38EB3B81-AA00-4FEA-B506-24671F36C1C1}">
      <dgm:prSet/>
      <dgm:spPr/>
      <dgm:t>
        <a:bodyPr/>
        <a:lstStyle/>
        <a:p>
          <a:endParaRPr lang="en-US"/>
        </a:p>
      </dgm:t>
    </dgm:pt>
    <dgm:pt modelId="{93F56C2F-4287-418E-9AC8-104408F5FD8B}" type="sibTrans" cxnId="{38EB3B81-AA00-4FEA-B506-24671F36C1C1}">
      <dgm:prSet/>
      <dgm:spPr/>
      <dgm:t>
        <a:bodyPr/>
        <a:lstStyle/>
        <a:p>
          <a:endParaRPr lang="en-US"/>
        </a:p>
      </dgm:t>
    </dgm:pt>
    <dgm:pt modelId="{E61430C9-7BD3-427A-A7F4-94900A116C31}">
      <dgm:prSet/>
      <dgm:spPr/>
      <dgm:t>
        <a:bodyPr/>
        <a:lstStyle/>
        <a:p>
          <a:r>
            <a:rPr lang="pl-PL"/>
            <a:t>Kiedy po raz pierwszy uświadomiłeś sobie, że jesteś na świecie?</a:t>
          </a:r>
          <a:endParaRPr lang="en-US"/>
        </a:p>
      </dgm:t>
    </dgm:pt>
    <dgm:pt modelId="{8B7A785F-2ECC-4458-BC58-EEC4B8ABBD18}" type="parTrans" cxnId="{27588FC9-6886-4756-8569-9110A4FBCBC2}">
      <dgm:prSet/>
      <dgm:spPr/>
      <dgm:t>
        <a:bodyPr/>
        <a:lstStyle/>
        <a:p>
          <a:endParaRPr lang="en-US"/>
        </a:p>
      </dgm:t>
    </dgm:pt>
    <dgm:pt modelId="{297D2E5A-20EE-408D-9CC6-EEC5E2A045FA}" type="sibTrans" cxnId="{27588FC9-6886-4756-8569-9110A4FBCBC2}">
      <dgm:prSet/>
      <dgm:spPr/>
      <dgm:t>
        <a:bodyPr/>
        <a:lstStyle/>
        <a:p>
          <a:endParaRPr lang="en-US"/>
        </a:p>
      </dgm:t>
    </dgm:pt>
    <dgm:pt modelId="{BC61B742-0761-476A-827D-2A5E37FB3413}">
      <dgm:prSet/>
      <dgm:spPr/>
      <dgm:t>
        <a:bodyPr/>
        <a:lstStyle/>
        <a:p>
          <a:r>
            <a:rPr lang="pl-PL"/>
            <a:t>Kiedy poczułeś się wolny po raz pierwszy?</a:t>
          </a:r>
          <a:endParaRPr lang="en-US"/>
        </a:p>
      </dgm:t>
    </dgm:pt>
    <dgm:pt modelId="{D6CFC3BE-257F-42A0-B8E7-05900D870B34}" type="parTrans" cxnId="{83F3CA57-BDE5-4F0B-9312-80988298D957}">
      <dgm:prSet/>
      <dgm:spPr/>
      <dgm:t>
        <a:bodyPr/>
        <a:lstStyle/>
        <a:p>
          <a:endParaRPr lang="en-US"/>
        </a:p>
      </dgm:t>
    </dgm:pt>
    <dgm:pt modelId="{6BB4FA2C-987A-4373-A58E-ACF41703D128}" type="sibTrans" cxnId="{83F3CA57-BDE5-4F0B-9312-80988298D957}">
      <dgm:prSet/>
      <dgm:spPr/>
      <dgm:t>
        <a:bodyPr/>
        <a:lstStyle/>
        <a:p>
          <a:endParaRPr lang="en-US"/>
        </a:p>
      </dgm:t>
    </dgm:pt>
    <dgm:pt modelId="{8A18A523-79CE-4411-B701-17003BE3D062}">
      <dgm:prSet/>
      <dgm:spPr/>
      <dgm:t>
        <a:bodyPr/>
        <a:lstStyle/>
        <a:p>
          <a:r>
            <a:rPr lang="pl-PL"/>
            <a:t>Kiedy spotkałeś się z niesprawiedliwością?</a:t>
          </a:r>
          <a:endParaRPr lang="en-US"/>
        </a:p>
      </dgm:t>
    </dgm:pt>
    <dgm:pt modelId="{A810C395-1AF5-4CB7-A737-5E6F71F034E4}" type="parTrans" cxnId="{958D2177-17A6-485C-B2A0-F291A3879089}">
      <dgm:prSet/>
      <dgm:spPr/>
      <dgm:t>
        <a:bodyPr/>
        <a:lstStyle/>
        <a:p>
          <a:endParaRPr lang="en-US"/>
        </a:p>
      </dgm:t>
    </dgm:pt>
    <dgm:pt modelId="{C64EA0C5-BDB1-4755-9555-F8E09FDF9BFC}" type="sibTrans" cxnId="{958D2177-17A6-485C-B2A0-F291A3879089}">
      <dgm:prSet/>
      <dgm:spPr/>
      <dgm:t>
        <a:bodyPr/>
        <a:lstStyle/>
        <a:p>
          <a:endParaRPr lang="en-US"/>
        </a:p>
      </dgm:t>
    </dgm:pt>
    <dgm:pt modelId="{BE31EF53-3C19-4871-BA25-30C11EC07DA9}">
      <dgm:prSet/>
      <dgm:spPr/>
      <dgm:t>
        <a:bodyPr/>
        <a:lstStyle/>
        <a:p>
          <a:r>
            <a:rPr lang="pl-PL"/>
            <a:t>Kiedy odkryłeś piękno?</a:t>
          </a:r>
          <a:endParaRPr lang="en-US"/>
        </a:p>
      </dgm:t>
    </dgm:pt>
    <dgm:pt modelId="{51AA5707-0988-4CAF-98F7-F8FC55DD575B}" type="parTrans" cxnId="{E200D81E-3BA1-486E-955B-5327470D680C}">
      <dgm:prSet/>
      <dgm:spPr/>
      <dgm:t>
        <a:bodyPr/>
        <a:lstStyle/>
        <a:p>
          <a:endParaRPr lang="en-US"/>
        </a:p>
      </dgm:t>
    </dgm:pt>
    <dgm:pt modelId="{62221B5C-C525-4444-AD98-E37343CAA85A}" type="sibTrans" cxnId="{E200D81E-3BA1-486E-955B-5327470D680C}">
      <dgm:prSet/>
      <dgm:spPr/>
      <dgm:t>
        <a:bodyPr/>
        <a:lstStyle/>
        <a:p>
          <a:endParaRPr lang="en-US"/>
        </a:p>
      </dgm:t>
    </dgm:pt>
    <dgm:pt modelId="{214751C9-AFD4-4D8A-8D79-C8F83B9FB39D}">
      <dgm:prSet/>
      <dgm:spPr/>
      <dgm:t>
        <a:bodyPr/>
        <a:lstStyle/>
        <a:p>
          <a:r>
            <a:rPr lang="pl-PL"/>
            <a:t>Kiedy odkryłeś istnienie dobra i zła?</a:t>
          </a:r>
          <a:endParaRPr lang="en-US"/>
        </a:p>
      </dgm:t>
    </dgm:pt>
    <dgm:pt modelId="{96CA467F-AE69-4CAB-8887-61FCF3AA62D9}" type="parTrans" cxnId="{92FF03F1-61D2-4F48-81D0-894D9769A490}">
      <dgm:prSet/>
      <dgm:spPr/>
      <dgm:t>
        <a:bodyPr/>
        <a:lstStyle/>
        <a:p>
          <a:endParaRPr lang="en-US"/>
        </a:p>
      </dgm:t>
    </dgm:pt>
    <dgm:pt modelId="{7E18164F-EAF9-41CA-BA76-254FE23E3ECB}" type="sibTrans" cxnId="{92FF03F1-61D2-4F48-81D0-894D9769A490}">
      <dgm:prSet/>
      <dgm:spPr/>
      <dgm:t>
        <a:bodyPr/>
        <a:lstStyle/>
        <a:p>
          <a:endParaRPr lang="en-US"/>
        </a:p>
      </dgm:t>
    </dgm:pt>
    <dgm:pt modelId="{04766259-2A4E-0645-A127-EC3028A620B8}" type="pres">
      <dgm:prSet presAssocID="{5D7FC2E8-6B91-4F43-BBF4-A34B2E0617CA}" presName="linear" presStyleCnt="0">
        <dgm:presLayoutVars>
          <dgm:animLvl val="lvl"/>
          <dgm:resizeHandles val="exact"/>
        </dgm:presLayoutVars>
      </dgm:prSet>
      <dgm:spPr/>
    </dgm:pt>
    <dgm:pt modelId="{BEAF6941-C4D7-0842-80DD-CF2C18986C36}" type="pres">
      <dgm:prSet presAssocID="{9A67BDD3-1130-4262-B291-AD4817CB5D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B0C6C28-0620-9D47-9879-6B70A01D5F49}" type="pres">
      <dgm:prSet presAssocID="{93F56C2F-4287-418E-9AC8-104408F5FD8B}" presName="spacer" presStyleCnt="0"/>
      <dgm:spPr/>
    </dgm:pt>
    <dgm:pt modelId="{718E7C3B-96A1-2049-95B7-A68F8FA1C586}" type="pres">
      <dgm:prSet presAssocID="{E61430C9-7BD3-427A-A7F4-94900A116C3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7BC910C-3595-8A45-8F52-8FE7AEF5F4D6}" type="pres">
      <dgm:prSet presAssocID="{297D2E5A-20EE-408D-9CC6-EEC5E2A045FA}" presName="spacer" presStyleCnt="0"/>
      <dgm:spPr/>
    </dgm:pt>
    <dgm:pt modelId="{80F4ECA6-788F-7C4E-BFD2-7B9C47CF8771}" type="pres">
      <dgm:prSet presAssocID="{BC61B742-0761-476A-827D-2A5E37FB341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CD2BCF5-305A-4845-AAA6-2029D1D3B3AC}" type="pres">
      <dgm:prSet presAssocID="{6BB4FA2C-987A-4373-A58E-ACF41703D128}" presName="spacer" presStyleCnt="0"/>
      <dgm:spPr/>
    </dgm:pt>
    <dgm:pt modelId="{DBA1A793-3A57-574A-B495-893B93D1A371}" type="pres">
      <dgm:prSet presAssocID="{8A18A523-79CE-4411-B701-17003BE3D06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1110E70-57C7-3249-B19E-3824897B02E5}" type="pres">
      <dgm:prSet presAssocID="{C64EA0C5-BDB1-4755-9555-F8E09FDF9BFC}" presName="spacer" presStyleCnt="0"/>
      <dgm:spPr/>
    </dgm:pt>
    <dgm:pt modelId="{1C258CAA-131A-0C48-A074-7DBD87FB638A}" type="pres">
      <dgm:prSet presAssocID="{BE31EF53-3C19-4871-BA25-30C11EC07DA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2373CE4-D4DA-1948-8CA2-09D4682BB138}" type="pres">
      <dgm:prSet presAssocID="{62221B5C-C525-4444-AD98-E37343CAA85A}" presName="spacer" presStyleCnt="0"/>
      <dgm:spPr/>
    </dgm:pt>
    <dgm:pt modelId="{909C4A63-EA60-2748-9BDC-1819836C311B}" type="pres">
      <dgm:prSet presAssocID="{214751C9-AFD4-4D8A-8D79-C8F83B9FB39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200D81E-3BA1-486E-955B-5327470D680C}" srcId="{5D7FC2E8-6B91-4F43-BBF4-A34B2E0617CA}" destId="{BE31EF53-3C19-4871-BA25-30C11EC07DA9}" srcOrd="4" destOrd="0" parTransId="{51AA5707-0988-4CAF-98F7-F8FC55DD575B}" sibTransId="{62221B5C-C525-4444-AD98-E37343CAA85A}"/>
    <dgm:cxn modelId="{93D36C3A-8B6C-3645-91D8-EC43334834CD}" type="presOf" srcId="{9A67BDD3-1130-4262-B291-AD4817CB5D90}" destId="{BEAF6941-C4D7-0842-80DD-CF2C18986C36}" srcOrd="0" destOrd="0" presId="urn:microsoft.com/office/officeart/2005/8/layout/vList2"/>
    <dgm:cxn modelId="{83F3CA57-BDE5-4F0B-9312-80988298D957}" srcId="{5D7FC2E8-6B91-4F43-BBF4-A34B2E0617CA}" destId="{BC61B742-0761-476A-827D-2A5E37FB3413}" srcOrd="2" destOrd="0" parTransId="{D6CFC3BE-257F-42A0-B8E7-05900D870B34}" sibTransId="{6BB4FA2C-987A-4373-A58E-ACF41703D128}"/>
    <dgm:cxn modelId="{763AA566-E1D0-644C-AF57-D235F587EC77}" type="presOf" srcId="{5D7FC2E8-6B91-4F43-BBF4-A34B2E0617CA}" destId="{04766259-2A4E-0645-A127-EC3028A620B8}" srcOrd="0" destOrd="0" presId="urn:microsoft.com/office/officeart/2005/8/layout/vList2"/>
    <dgm:cxn modelId="{958D2177-17A6-485C-B2A0-F291A3879089}" srcId="{5D7FC2E8-6B91-4F43-BBF4-A34B2E0617CA}" destId="{8A18A523-79CE-4411-B701-17003BE3D062}" srcOrd="3" destOrd="0" parTransId="{A810C395-1AF5-4CB7-A737-5E6F71F034E4}" sibTransId="{C64EA0C5-BDB1-4755-9555-F8E09FDF9BFC}"/>
    <dgm:cxn modelId="{38EB3B81-AA00-4FEA-B506-24671F36C1C1}" srcId="{5D7FC2E8-6B91-4F43-BBF4-A34B2E0617CA}" destId="{9A67BDD3-1130-4262-B291-AD4817CB5D90}" srcOrd="0" destOrd="0" parTransId="{9AD6122F-A19A-4330-8AD9-EEBD3D56022B}" sibTransId="{93F56C2F-4287-418E-9AC8-104408F5FD8B}"/>
    <dgm:cxn modelId="{8AF9418B-E5E4-CD4B-81C2-C772F7B9EC9A}" type="presOf" srcId="{BC61B742-0761-476A-827D-2A5E37FB3413}" destId="{80F4ECA6-788F-7C4E-BFD2-7B9C47CF8771}" srcOrd="0" destOrd="0" presId="urn:microsoft.com/office/officeart/2005/8/layout/vList2"/>
    <dgm:cxn modelId="{23998A94-005E-C545-9FF6-C5FE86A54892}" type="presOf" srcId="{214751C9-AFD4-4D8A-8D79-C8F83B9FB39D}" destId="{909C4A63-EA60-2748-9BDC-1819836C311B}" srcOrd="0" destOrd="0" presId="urn:microsoft.com/office/officeart/2005/8/layout/vList2"/>
    <dgm:cxn modelId="{27588FC9-6886-4756-8569-9110A4FBCBC2}" srcId="{5D7FC2E8-6B91-4F43-BBF4-A34B2E0617CA}" destId="{E61430C9-7BD3-427A-A7F4-94900A116C31}" srcOrd="1" destOrd="0" parTransId="{8B7A785F-2ECC-4458-BC58-EEC4B8ABBD18}" sibTransId="{297D2E5A-20EE-408D-9CC6-EEC5E2A045FA}"/>
    <dgm:cxn modelId="{F22ABAEF-6086-E24D-BEF5-27E3A0A6122A}" type="presOf" srcId="{8A18A523-79CE-4411-B701-17003BE3D062}" destId="{DBA1A793-3A57-574A-B495-893B93D1A371}" srcOrd="0" destOrd="0" presId="urn:microsoft.com/office/officeart/2005/8/layout/vList2"/>
    <dgm:cxn modelId="{92FF03F1-61D2-4F48-81D0-894D9769A490}" srcId="{5D7FC2E8-6B91-4F43-BBF4-A34B2E0617CA}" destId="{214751C9-AFD4-4D8A-8D79-C8F83B9FB39D}" srcOrd="5" destOrd="0" parTransId="{96CA467F-AE69-4CAB-8887-61FCF3AA62D9}" sibTransId="{7E18164F-EAF9-41CA-BA76-254FE23E3ECB}"/>
    <dgm:cxn modelId="{27C5B3F1-810A-BB49-A215-9931FBF81237}" type="presOf" srcId="{BE31EF53-3C19-4871-BA25-30C11EC07DA9}" destId="{1C258CAA-131A-0C48-A074-7DBD87FB638A}" srcOrd="0" destOrd="0" presId="urn:microsoft.com/office/officeart/2005/8/layout/vList2"/>
    <dgm:cxn modelId="{E5457AF6-99B0-D749-8215-5F0EC070E665}" type="presOf" srcId="{E61430C9-7BD3-427A-A7F4-94900A116C31}" destId="{718E7C3B-96A1-2049-95B7-A68F8FA1C586}" srcOrd="0" destOrd="0" presId="urn:microsoft.com/office/officeart/2005/8/layout/vList2"/>
    <dgm:cxn modelId="{092B3BED-E97D-A541-B681-2C3CB0121368}" type="presParOf" srcId="{04766259-2A4E-0645-A127-EC3028A620B8}" destId="{BEAF6941-C4D7-0842-80DD-CF2C18986C36}" srcOrd="0" destOrd="0" presId="urn:microsoft.com/office/officeart/2005/8/layout/vList2"/>
    <dgm:cxn modelId="{6F1C4916-947F-8343-974A-A424A58D8FBE}" type="presParOf" srcId="{04766259-2A4E-0645-A127-EC3028A620B8}" destId="{AB0C6C28-0620-9D47-9879-6B70A01D5F49}" srcOrd="1" destOrd="0" presId="urn:microsoft.com/office/officeart/2005/8/layout/vList2"/>
    <dgm:cxn modelId="{861E1003-57CF-3542-95FA-F594ADE2F9EB}" type="presParOf" srcId="{04766259-2A4E-0645-A127-EC3028A620B8}" destId="{718E7C3B-96A1-2049-95B7-A68F8FA1C586}" srcOrd="2" destOrd="0" presId="urn:microsoft.com/office/officeart/2005/8/layout/vList2"/>
    <dgm:cxn modelId="{E16FAEE8-2F5B-214F-9465-442D9DE54CAA}" type="presParOf" srcId="{04766259-2A4E-0645-A127-EC3028A620B8}" destId="{47BC910C-3595-8A45-8F52-8FE7AEF5F4D6}" srcOrd="3" destOrd="0" presId="urn:microsoft.com/office/officeart/2005/8/layout/vList2"/>
    <dgm:cxn modelId="{B8D6BF40-3051-F343-BCB9-680F2ABEFEDB}" type="presParOf" srcId="{04766259-2A4E-0645-A127-EC3028A620B8}" destId="{80F4ECA6-788F-7C4E-BFD2-7B9C47CF8771}" srcOrd="4" destOrd="0" presId="urn:microsoft.com/office/officeart/2005/8/layout/vList2"/>
    <dgm:cxn modelId="{DBC523D3-2E4C-0C4E-9B31-283997C06A6B}" type="presParOf" srcId="{04766259-2A4E-0645-A127-EC3028A620B8}" destId="{ECD2BCF5-305A-4845-AAA6-2029D1D3B3AC}" srcOrd="5" destOrd="0" presId="urn:microsoft.com/office/officeart/2005/8/layout/vList2"/>
    <dgm:cxn modelId="{A30548C2-FBD0-CF47-ACA6-E27D5A85E230}" type="presParOf" srcId="{04766259-2A4E-0645-A127-EC3028A620B8}" destId="{DBA1A793-3A57-574A-B495-893B93D1A371}" srcOrd="6" destOrd="0" presId="urn:microsoft.com/office/officeart/2005/8/layout/vList2"/>
    <dgm:cxn modelId="{80492107-1F5D-0346-B200-E24A965DB6D2}" type="presParOf" srcId="{04766259-2A4E-0645-A127-EC3028A620B8}" destId="{E1110E70-57C7-3249-B19E-3824897B02E5}" srcOrd="7" destOrd="0" presId="urn:microsoft.com/office/officeart/2005/8/layout/vList2"/>
    <dgm:cxn modelId="{901A9F91-BE1A-FF45-8EF9-A4E021C89925}" type="presParOf" srcId="{04766259-2A4E-0645-A127-EC3028A620B8}" destId="{1C258CAA-131A-0C48-A074-7DBD87FB638A}" srcOrd="8" destOrd="0" presId="urn:microsoft.com/office/officeart/2005/8/layout/vList2"/>
    <dgm:cxn modelId="{CD1E81CD-89E4-824A-93C7-22BD3BC95B15}" type="presParOf" srcId="{04766259-2A4E-0645-A127-EC3028A620B8}" destId="{C2373CE4-D4DA-1948-8CA2-09D4682BB138}" srcOrd="9" destOrd="0" presId="urn:microsoft.com/office/officeart/2005/8/layout/vList2"/>
    <dgm:cxn modelId="{3430EE89-BAC8-9E4F-9433-989D13A6D4B1}" type="presParOf" srcId="{04766259-2A4E-0645-A127-EC3028A620B8}" destId="{909C4A63-EA60-2748-9BDC-1819836C311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F6941-C4D7-0842-80DD-CF2C18986C36}">
      <dsp:nvSpPr>
        <dsp:cNvPr id="0" name=""/>
        <dsp:cNvSpPr/>
      </dsp:nvSpPr>
      <dsp:spPr>
        <a:xfrm>
          <a:off x="0" y="105234"/>
          <a:ext cx="6769100" cy="934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rgbClr val="FF0000"/>
              </a:solidFill>
            </a:rPr>
            <a:t>Na kartkach papieru uczestnicy zabawy usiłują odtworzyć sytuacje, w których po raz pierwszy ich udziałem stały się określone doznania:</a:t>
          </a:r>
          <a:endParaRPr lang="en-US" sz="1700" kern="1200" dirty="0">
            <a:solidFill>
              <a:srgbClr val="FF0000"/>
            </a:solidFill>
          </a:endParaRPr>
        </a:p>
      </dsp:txBody>
      <dsp:txXfrm>
        <a:off x="45635" y="150869"/>
        <a:ext cx="6677830" cy="843560"/>
      </dsp:txXfrm>
    </dsp:sp>
    <dsp:sp modelId="{718E7C3B-96A1-2049-95B7-A68F8FA1C586}">
      <dsp:nvSpPr>
        <dsp:cNvPr id="0" name=""/>
        <dsp:cNvSpPr/>
      </dsp:nvSpPr>
      <dsp:spPr>
        <a:xfrm>
          <a:off x="0" y="1089024"/>
          <a:ext cx="6769100" cy="934830"/>
        </a:xfrm>
        <a:prstGeom prst="roundRect">
          <a:avLst/>
        </a:prstGeom>
        <a:solidFill>
          <a:schemeClr val="accent2">
            <a:hueOff val="-295734"/>
            <a:satOff val="-1321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Kiedy po raz pierwszy uświadomiłeś sobie, że jesteś na świecie?</a:t>
          </a:r>
          <a:endParaRPr lang="en-US" sz="1700" kern="1200"/>
        </a:p>
      </dsp:txBody>
      <dsp:txXfrm>
        <a:off x="45635" y="1134659"/>
        <a:ext cx="6677830" cy="843560"/>
      </dsp:txXfrm>
    </dsp:sp>
    <dsp:sp modelId="{80F4ECA6-788F-7C4E-BFD2-7B9C47CF8771}">
      <dsp:nvSpPr>
        <dsp:cNvPr id="0" name=""/>
        <dsp:cNvSpPr/>
      </dsp:nvSpPr>
      <dsp:spPr>
        <a:xfrm>
          <a:off x="0" y="2072814"/>
          <a:ext cx="6769100" cy="934830"/>
        </a:xfrm>
        <a:prstGeom prst="roundRect">
          <a:avLst/>
        </a:prstGeom>
        <a:solidFill>
          <a:schemeClr val="accent2">
            <a:hueOff val="-591469"/>
            <a:satOff val="-2642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Kiedy poczułeś się wolny po raz pierwszy?</a:t>
          </a:r>
          <a:endParaRPr lang="en-US" sz="1700" kern="1200"/>
        </a:p>
      </dsp:txBody>
      <dsp:txXfrm>
        <a:off x="45635" y="2118449"/>
        <a:ext cx="6677830" cy="843560"/>
      </dsp:txXfrm>
    </dsp:sp>
    <dsp:sp modelId="{DBA1A793-3A57-574A-B495-893B93D1A371}">
      <dsp:nvSpPr>
        <dsp:cNvPr id="0" name=""/>
        <dsp:cNvSpPr/>
      </dsp:nvSpPr>
      <dsp:spPr>
        <a:xfrm>
          <a:off x="0" y="3056604"/>
          <a:ext cx="6769100" cy="934830"/>
        </a:xfrm>
        <a:prstGeom prst="roundRect">
          <a:avLst/>
        </a:prstGeom>
        <a:solidFill>
          <a:schemeClr val="accent2">
            <a:hueOff val="-887203"/>
            <a:satOff val="-3962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Kiedy spotkałeś się z niesprawiedliwością?</a:t>
          </a:r>
          <a:endParaRPr lang="en-US" sz="1700" kern="1200"/>
        </a:p>
      </dsp:txBody>
      <dsp:txXfrm>
        <a:off x="45635" y="3102239"/>
        <a:ext cx="6677830" cy="843560"/>
      </dsp:txXfrm>
    </dsp:sp>
    <dsp:sp modelId="{1C258CAA-131A-0C48-A074-7DBD87FB638A}">
      <dsp:nvSpPr>
        <dsp:cNvPr id="0" name=""/>
        <dsp:cNvSpPr/>
      </dsp:nvSpPr>
      <dsp:spPr>
        <a:xfrm>
          <a:off x="0" y="4040395"/>
          <a:ext cx="6769100" cy="934830"/>
        </a:xfrm>
        <a:prstGeom prst="roundRect">
          <a:avLst/>
        </a:prstGeom>
        <a:solidFill>
          <a:schemeClr val="accent2">
            <a:hueOff val="-1182938"/>
            <a:satOff val="-5283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Kiedy odkryłeś piękno?</a:t>
          </a:r>
          <a:endParaRPr lang="en-US" sz="1700" kern="1200"/>
        </a:p>
      </dsp:txBody>
      <dsp:txXfrm>
        <a:off x="45635" y="4086030"/>
        <a:ext cx="6677830" cy="843560"/>
      </dsp:txXfrm>
    </dsp:sp>
    <dsp:sp modelId="{909C4A63-EA60-2748-9BDC-1819836C311B}">
      <dsp:nvSpPr>
        <dsp:cNvPr id="0" name=""/>
        <dsp:cNvSpPr/>
      </dsp:nvSpPr>
      <dsp:spPr>
        <a:xfrm>
          <a:off x="0" y="5024185"/>
          <a:ext cx="6769100" cy="934830"/>
        </a:xfrm>
        <a:prstGeom prst="roundRect">
          <a:avLst/>
        </a:prstGeom>
        <a:solidFill>
          <a:schemeClr val="accent2">
            <a:hueOff val="-1478672"/>
            <a:satOff val="-660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Kiedy odkryłeś istnienie dobra i zła?</a:t>
          </a:r>
          <a:endParaRPr lang="en-US" sz="1700" kern="1200"/>
        </a:p>
      </dsp:txBody>
      <dsp:txXfrm>
        <a:off x="45635" y="5069820"/>
        <a:ext cx="6677830" cy="843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8994394A-E95D-49DE-8614-F37E1FCF0AC3}" type="datetime2">
              <a:rPr lang="en-US" smtClean="0"/>
              <a:pPr/>
              <a:t>Friday, September 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84B9-0F7E-4817-BA9A-C4368475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4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E95E-B3FC-4D66-AAC3-CE9FD633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0FFAF-EB02-4979-83B6-66AD14845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B40A8D-7F5B-455D-B9AC-EAFE05F87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D51179E-60E8-4F2A-A3F9-6F3CE2ABCAF9}" type="datetime2">
              <a:rPr lang="en-US" smtClean="0"/>
              <a:pPr/>
              <a:t>Friday, September 4, 2020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5360FA1-A0D1-4CA7-BAC8-9C20FBB5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2494D40-34C6-48DD-A14E-8065BE4F3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9D7C2D-6B7C-4FBF-9665-A9282DF48F83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83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495EC-612C-4307-A7A6-017829B8C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2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33132-1A8F-43A9-9321-6FCF01B0F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21270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F2CA1B-9192-487B-96D3-6D389608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32B061-4DDF-403A-A7DB-3B6FD0BE9165}" type="datetime2">
              <a:rPr lang="en-US" smtClean="0"/>
              <a:t>Friday, September 4, 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1C9EA4-CA0A-4396-B4AF-4523CD1B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DDF132-C1DB-4EE0-85DA-1FFAC28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ECED4D-938A-4085-B475-DD4ED90A181B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98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58D82CC3-100B-41FC-9DB0-99A6D4849F72}" type="datetime2">
              <a:rPr lang="en-US" smtClean="0"/>
              <a:pPr/>
              <a:t>Friday, September 4, 2020</a:t>
            </a:fld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30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58FDCC-AC46-4D9F-98DC-C163BFA43704}" type="datetime2">
              <a:rPr lang="en-US" smtClean="0"/>
              <a:t>Friday, September 4, 2020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C4C198-D899-4BDA-877C-D8A3CAD3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4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32F11-C374-493A-BB7E-11B09A67FAD0}" type="datetime2">
              <a:rPr lang="en-US" smtClean="0"/>
              <a:t>Friday, September 4, 2020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A52DE47-9FB8-4EF9-B8CE-36891260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16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7598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6546C-EE55-422E-9D57-50E6C4234F80}" type="datetime2">
              <a:rPr lang="en-US" smtClean="0"/>
              <a:t>Friday, September 4, 2020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92246C7-481F-434A-A687-C6734C2F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46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83685C8A-A1A1-423D-82D7-1ACC187CCA77}" type="datetime2">
              <a:rPr lang="en-US" smtClean="0"/>
              <a:pPr/>
              <a:t>Friday, September 4, 2020</a:t>
            </a:fld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37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325DF798-D264-4BC9-8824-70A25106E4C6}" type="datetime2">
              <a:rPr lang="en-US" smtClean="0"/>
              <a:pPr/>
              <a:t>Friday, September 4, 2020</a:t>
            </a:fld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86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ACAD25-C1CF-4F11-8692-066E6505443C}" type="datetime2">
              <a:rPr lang="en-US" smtClean="0"/>
              <a:t>Friday, September 4, 2020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07FA91D-E0EF-4D4B-9E56-5E003304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42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688A1C-01B8-42B6-BBF1-2BCF5E311248}" type="datetime2">
              <a:rPr lang="en-US" smtClean="0"/>
              <a:t>Friday, September 4, 2020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solidFill>
                    <a:schemeClr val="tx2"/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22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199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C03BBDD-218C-4B2A-98A0-F5F369754705}" type="datetime2">
              <a:rPr lang="en-US" smtClean="0"/>
              <a:pPr/>
              <a:t>Friday, September 4, 2020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49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72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0E59EF-F8DF-488B-B09D-66E4CF18A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F5BBE-AFCD-4164-BA95-BE0649F3A4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 amt="60000"/>
          </a:blip>
          <a:srcRect t="294" r="1" b="1"/>
          <a:stretch/>
        </p:blipFill>
        <p:spPr>
          <a:xfrm>
            <a:off x="-1200" y="324000"/>
            <a:ext cx="12193199" cy="685799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F24004B-E463-2745-81CB-CF7F5CF09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658" y="2771668"/>
            <a:ext cx="9447321" cy="738664"/>
          </a:xfrm>
        </p:spPr>
        <p:txBody>
          <a:bodyPr anchor="t">
            <a:normAutofit/>
          </a:bodyPr>
          <a:lstStyle/>
          <a:p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Zabawa integracyjna na tle życia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24D2618-2F5D-0048-9667-62093588B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1054" y="3523428"/>
            <a:ext cx="6145596" cy="673315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accent4">
                    <a:lumMod val="75000"/>
                    <a:alpha val="56000"/>
                  </a:schemeClr>
                </a:solidFill>
              </a:rPr>
              <a:t>Edukacyjnie nad Odrą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A6AB34-DF8B-4197-B131-7A005D295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pomarańczowy, stół, kot&#10;&#10;Opis wygenerowany automatycznie">
            <a:extLst>
              <a:ext uri="{FF2B5EF4-FFF2-40B4-BE49-F238E27FC236}">
                <a16:creationId xmlns:a16="http://schemas.microsoft.com/office/drawing/2014/main" id="{24E8028F-ADB0-F24A-9F68-826DF4275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0" y="571500"/>
            <a:ext cx="4279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5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6F1EFB-E19E-4237-BAD7-05E619DA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E31EF-5632-47DF-BEBD-B23E451C0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958"/>
            <a:ext cx="6310698" cy="18091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6D03CC-5732-C44C-8EB2-4750125A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41324"/>
            <a:ext cx="5426074" cy="107351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700">
                <a:solidFill>
                  <a:schemeClr val="bg2"/>
                </a:solidFill>
              </a:rPr>
              <a:t>Sięganie wstecz pamięcią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63B988-026C-5642-8A2C-32C29E75D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246049"/>
            <a:ext cx="5437185" cy="3266357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2"/>
                </a:solidFill>
              </a:rPr>
              <a:t>Opisz jedno wybrane wydarzenie ze swojego życia na kartce. Potem przeczytaj je grupie. </a:t>
            </a:r>
          </a:p>
          <a:p>
            <a:r>
              <a:rPr lang="pl-PL">
                <a:solidFill>
                  <a:schemeClr val="tx2"/>
                </a:solidFill>
              </a:rPr>
              <a:t>Pozostałe osoby niech powiedzą, czego dowiedziały się o autorze historii na podstawie jego prezentacji.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F7DC03-6312-4C38-B866-8A8FC2FD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957997"/>
            <a:ext cx="12191999" cy="90000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E1B176-45A8-43D4-BC6C-0F26FEC02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78A13C-F067-410A-A91D-CEBF4263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0699" y="0"/>
            <a:ext cx="0" cy="5975514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Board Room">
            <a:extLst>
              <a:ext uri="{FF2B5EF4-FFF2-40B4-BE49-F238E27FC236}">
                <a16:creationId xmlns:a16="http://schemas.microsoft.com/office/drawing/2014/main" id="{0C7DF959-F105-4C3C-8766-EEC7DE8EB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3102" y="490155"/>
            <a:ext cx="4977696" cy="4977696"/>
          </a:xfrm>
          <a:custGeom>
            <a:avLst/>
            <a:gdLst/>
            <a:ahLst/>
            <a:cxnLst/>
            <a:rect l="l" t="t" r="r" b="b"/>
            <a:pathLst>
              <a:path w="5880100" h="5957994">
                <a:moveTo>
                  <a:pt x="0" y="0"/>
                </a:moveTo>
                <a:lnTo>
                  <a:pt x="5880100" y="0"/>
                </a:lnTo>
                <a:lnTo>
                  <a:pt x="5880100" y="5957994"/>
                </a:lnTo>
                <a:lnTo>
                  <a:pt x="0" y="595799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77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CFF384FA-A314-44A7-A8D0-A5B072C06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2F207D4E-9AD2-486E-974F-2A1243D8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16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C479F3-7EAD-CB41-B4D9-27C571C1A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60000"/>
            <a:ext cx="2725737" cy="6092675"/>
          </a:xfrm>
        </p:spPr>
        <p:txBody>
          <a:bodyPr anchor="t">
            <a:normAutofit/>
          </a:bodyPr>
          <a:lstStyle/>
          <a:p>
            <a:r>
              <a:rPr lang="pl-PL" sz="2400">
                <a:solidFill>
                  <a:schemeClr val="bg2"/>
                </a:solidFill>
              </a:rPr>
              <a:t>Kiedy po raz pierwszy…</a:t>
            </a:r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9015B19C-9D2E-4766-B525-F13F7CF5C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708F31C-CE26-4125-BB88-3547C92B0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449220"/>
              </p:ext>
            </p:extLst>
          </p:nvPr>
        </p:nvGraphicFramePr>
        <p:xfrm>
          <a:off x="4979988" y="352425"/>
          <a:ext cx="6769100" cy="606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00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CFF384FA-A314-44A7-A8D0-A5B072C06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2F207D4E-9AD2-486E-974F-2A1243D8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167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140D7F-7E8E-8143-9834-F3F382E19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60000"/>
            <a:ext cx="2725737" cy="6092675"/>
          </a:xfrm>
        </p:spPr>
        <p:txBody>
          <a:bodyPr anchor="t">
            <a:normAutofit/>
          </a:bodyPr>
          <a:lstStyle/>
          <a:p>
            <a:r>
              <a:rPr lang="pl-PL" sz="2400">
                <a:solidFill>
                  <a:schemeClr val="bg2"/>
                </a:solidFill>
              </a:rPr>
              <a:t>Mistrzowie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10F1730A-5614-4651-86EA-405737695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94" r="1" b="26828"/>
          <a:stretch/>
        </p:blipFill>
        <p:spPr>
          <a:xfrm>
            <a:off x="4512491" y="10"/>
            <a:ext cx="7679508" cy="3218390"/>
          </a:xfrm>
          <a:custGeom>
            <a:avLst/>
            <a:gdLst/>
            <a:ahLst/>
            <a:cxnLst/>
            <a:rect l="l" t="t" r="r" b="b"/>
            <a:pathLst>
              <a:path w="7679508" h="3218400">
                <a:moveTo>
                  <a:pt x="0" y="0"/>
                </a:moveTo>
                <a:lnTo>
                  <a:pt x="7679508" y="0"/>
                </a:lnTo>
                <a:lnTo>
                  <a:pt x="7679508" y="3218400"/>
                </a:lnTo>
                <a:lnTo>
                  <a:pt x="0" y="3218400"/>
                </a:lnTo>
                <a:close/>
              </a:path>
            </a:pathLst>
          </a:custGeom>
        </p:spPr>
      </p:pic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1492095D-3AAE-46F7-B381-A6787858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17039B04-A883-41EC-9194-9716955FA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11675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453555-F2DC-4044-B9BB-2374687E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88" y="3644900"/>
            <a:ext cx="6769100" cy="2771775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2"/>
                </a:solidFill>
              </a:rPr>
              <a:t>Uczestnicy przywołują w pamięci postaci wychowawców dawno już zapomnianych lub zastąpionych przez innych oraz mistrzów stale obecnych i niedoścignionych.</a:t>
            </a:r>
          </a:p>
        </p:txBody>
      </p:sp>
    </p:spTree>
    <p:extLst>
      <p:ext uri="{BB962C8B-B14F-4D97-AF65-F5344CB8AC3E}">
        <p14:creationId xmlns:p14="http://schemas.microsoft.com/office/powerpoint/2010/main" val="423876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FF384FA-A314-44A7-A8D0-A5B072C06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207D4E-9AD2-486E-974F-2A1243D8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3119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54E779-2EC3-314F-B10D-A4BDA278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6" y="324001"/>
            <a:ext cx="4525960" cy="6092674"/>
          </a:xfrm>
        </p:spPr>
        <p:txBody>
          <a:bodyPr anchor="t">
            <a:normAutofit/>
          </a:bodyPr>
          <a:lstStyle/>
          <a:p>
            <a:r>
              <a:rPr lang="pl-PL" dirty="0">
                <a:solidFill>
                  <a:schemeClr val="bg2"/>
                </a:solidFill>
              </a:rPr>
              <a:t>Moment szczytowy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CADD8F-6B66-4DC2-9538-83BE05A95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1" r="-1" b="15349"/>
          <a:stretch/>
        </p:blipFill>
        <p:spPr>
          <a:xfrm>
            <a:off x="6312733" y="324001"/>
            <a:ext cx="5879267" cy="3218390"/>
          </a:xfrm>
          <a:custGeom>
            <a:avLst/>
            <a:gdLst/>
            <a:ahLst/>
            <a:cxnLst/>
            <a:rect l="l" t="t" r="r" b="b"/>
            <a:pathLst>
              <a:path w="5879267" h="3218400">
                <a:moveTo>
                  <a:pt x="0" y="0"/>
                </a:moveTo>
                <a:lnTo>
                  <a:pt x="5879267" y="0"/>
                </a:lnTo>
                <a:lnTo>
                  <a:pt x="5879267" y="3218400"/>
                </a:lnTo>
                <a:lnTo>
                  <a:pt x="0" y="3218400"/>
                </a:lnTo>
                <a:close/>
              </a:path>
            </a:pathLst>
          </a:cu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03B7D9-A8DC-4B4E-B297-FDE3A3622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076B2E-01EF-48D3-8414-1FB359F8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1901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E5D68C-04F0-5746-BF95-C2AC382D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214" y="3644900"/>
            <a:ext cx="4968874" cy="27717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400" dirty="0">
                <a:solidFill>
                  <a:schemeClr val="tx2"/>
                </a:solidFill>
              </a:rPr>
              <a:t>Uczestnicy opisują najbliższy ich pamięci moment szczęścia, próbując jednocześnie oddać w słowach szczególną przyjemność, której doświadczali w czasie, gdy ogarniało ich poczucie triumfu lub zwycięstwa, satysfakcji i spełnienia.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400" dirty="0">
                <a:solidFill>
                  <a:srgbClr val="FF0000"/>
                </a:solidFill>
              </a:rPr>
              <a:t>Określamy: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400" dirty="0">
                <a:solidFill>
                  <a:srgbClr val="FF0000"/>
                </a:solidFill>
              </a:rPr>
              <a:t>Czas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400" dirty="0">
                <a:solidFill>
                  <a:srgbClr val="FF0000"/>
                </a:solidFill>
              </a:rPr>
              <a:t>Czym były inspirowane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400" dirty="0">
                <a:solidFill>
                  <a:srgbClr val="FF0000"/>
                </a:solidFill>
              </a:rPr>
              <a:t>Rodzaj doznań</a:t>
            </a:r>
          </a:p>
        </p:txBody>
      </p:sp>
    </p:spTree>
    <p:extLst>
      <p:ext uri="{BB962C8B-B14F-4D97-AF65-F5344CB8AC3E}">
        <p14:creationId xmlns:p14="http://schemas.microsoft.com/office/powerpoint/2010/main" val="216719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6F1EFB-E19E-4237-BAD7-05E619DA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E31EF-5632-47DF-BEBD-B23E451C0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958"/>
            <a:ext cx="6310698" cy="18091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CEC664-54E3-1B47-AD5D-2E5AF2632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41324"/>
            <a:ext cx="5426074" cy="1073517"/>
          </a:xfrm>
        </p:spPr>
        <p:txBody>
          <a:bodyPr anchor="b">
            <a:normAutofit/>
          </a:bodyPr>
          <a:lstStyle/>
          <a:p>
            <a:r>
              <a:rPr lang="pl-PL">
                <a:solidFill>
                  <a:schemeClr val="bg2"/>
                </a:solidFill>
              </a:rPr>
              <a:t>Mijanie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486447-A09E-8645-AFD3-9DA65E348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246049"/>
            <a:ext cx="5437185" cy="3266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chemeClr val="tx2"/>
                </a:solidFill>
              </a:rPr>
              <a:t>W tabelce uczestnicy określają swoje przemiany i opisują innym swoje refleksje na poszczególne tematy. Kluczowe kwestie to:</a:t>
            </a:r>
          </a:p>
          <a:p>
            <a:r>
              <a:rPr lang="pl-PL">
                <a:solidFill>
                  <a:schemeClr val="tx2"/>
                </a:solidFill>
              </a:rPr>
              <a:t>Stosunek do śmierci</a:t>
            </a:r>
          </a:p>
          <a:p>
            <a:r>
              <a:rPr lang="pl-PL">
                <a:solidFill>
                  <a:schemeClr val="tx2"/>
                </a:solidFill>
              </a:rPr>
              <a:t>Stosunek do wiary w Boga</a:t>
            </a:r>
          </a:p>
          <a:p>
            <a:r>
              <a:rPr lang="pl-PL">
                <a:solidFill>
                  <a:schemeClr val="tx2"/>
                </a:solidFill>
              </a:rPr>
              <a:t>Stosunek do przyjaźni</a:t>
            </a:r>
          </a:p>
          <a:p>
            <a:r>
              <a:rPr lang="pl-PL">
                <a:solidFill>
                  <a:schemeClr val="tx2"/>
                </a:solidFill>
              </a:rPr>
              <a:t>Stosunek pracy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F7DC03-6312-4C38-B866-8A8FC2FD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957997"/>
            <a:ext cx="12191999" cy="90000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E1B176-45A8-43D4-BC6C-0F26FEC02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78A13C-F067-410A-A91D-CEBF4263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0699" y="0"/>
            <a:ext cx="0" cy="5975514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E555B770-4436-3848-9E86-6633C0A18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537971"/>
              </p:ext>
            </p:extLst>
          </p:nvPr>
        </p:nvGraphicFramePr>
        <p:xfrm>
          <a:off x="7545282" y="2191095"/>
          <a:ext cx="3413337" cy="15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027">
                  <a:extLst>
                    <a:ext uri="{9D8B030D-6E8A-4147-A177-3AD203B41FA5}">
                      <a16:colId xmlns:a16="http://schemas.microsoft.com/office/drawing/2014/main" val="2013672881"/>
                    </a:ext>
                  </a:extLst>
                </a:gridCol>
                <a:gridCol w="1718310">
                  <a:extLst>
                    <a:ext uri="{9D8B030D-6E8A-4147-A177-3AD203B41FA5}">
                      <a16:colId xmlns:a16="http://schemas.microsoft.com/office/drawing/2014/main" val="634535281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pl-PL" sz="3300"/>
                        <a:t>BYŁO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300"/>
                        <a:t>JEST 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93590898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pl-PL" sz="330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pl-PL" sz="3300"/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775318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3324"/>
      </p:ext>
    </p:extLst>
  </p:cSld>
  <p:clrMapOvr>
    <a:masterClrMapping/>
  </p:clrMapOvr>
</p:sld>
</file>

<file path=ppt/theme/theme1.xml><?xml version="1.0" encoding="utf-8"?>
<a:theme xmlns:a="http://schemas.openxmlformats.org/drawingml/2006/main" name="LinesVTI">
  <a:themeElements>
    <a:clrScheme name="AnalogousFromLightSeedLeftStep">
      <a:dk1>
        <a:srgbClr val="000000"/>
      </a:dk1>
      <a:lt1>
        <a:srgbClr val="FFFFFF"/>
      </a:lt1>
      <a:dk2>
        <a:srgbClr val="243D41"/>
      </a:dk2>
      <a:lt2>
        <a:srgbClr val="EAE7E4"/>
      </a:lt2>
      <a:accent1>
        <a:srgbClr val="8EA6C2"/>
      </a:accent1>
      <a:accent2>
        <a:srgbClr val="79AAB1"/>
      </a:accent2>
      <a:accent3>
        <a:srgbClr val="80AA9E"/>
      </a:accent3>
      <a:accent4>
        <a:srgbClr val="77AF88"/>
      </a:accent4>
      <a:accent5>
        <a:srgbClr val="86AB81"/>
      </a:accent5>
      <a:accent6>
        <a:srgbClr val="90A974"/>
      </a:accent6>
      <a:hlink>
        <a:srgbClr val="9A7E5D"/>
      </a:hlink>
      <a:folHlink>
        <a:srgbClr val="848484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204</Words>
  <Application>Microsoft Macintosh PowerPoint</Application>
  <PresentationFormat>Panoramiczny</PresentationFormat>
  <Paragraphs>28</Paragraphs>
  <Slides>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Neue Haas Grotesk Text Pro</vt:lpstr>
      <vt:lpstr>Wingdings 2</vt:lpstr>
      <vt:lpstr>LinesVTI</vt:lpstr>
      <vt:lpstr>Zabawa integracyjna na tle życia</vt:lpstr>
      <vt:lpstr>Prezentacja programu PowerPoint</vt:lpstr>
      <vt:lpstr>Sięganie wstecz pamięcią</vt:lpstr>
      <vt:lpstr>Kiedy po raz pierwszy…</vt:lpstr>
      <vt:lpstr>Mistrzowie</vt:lpstr>
      <vt:lpstr>Moment szczytowy</vt:lpstr>
      <vt:lpstr>Mijanie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Zabawa integracyjna na tle życia</dc:title>
  <dc:creator>Magdalena Fijarczyk</dc:creator>
  <cp:lastModifiedBy>Magdalena Fijarczyk</cp:lastModifiedBy>
  <cp:revision>1</cp:revision>
  <dcterms:created xsi:type="dcterms:W3CDTF">2020-09-04T21:49:56Z</dcterms:created>
  <dcterms:modified xsi:type="dcterms:W3CDTF">2020-09-04T21:51:29Z</dcterms:modified>
</cp:coreProperties>
</file>